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9906000"/>
  <p:notesSz cx="6797675" cy="9874250"/>
  <p:defaultText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 name="Shape 1"/>
        <p:cNvGrpSpPr/>
        <p:nvPr/>
      </p:nvGrpSpPr>
      <p:grpSpPr>
        <a:xfrm>
          <a:off x="0" y="0"/>
          <a:ext cx="0" cy="0"/>
          <a:chOff x="0" y="0"/>
          <a:chExt cx="0" cy="0"/>
        </a:xfrm>
      </p:grpSpPr>
      <p:sp>
        <p:nvSpPr>
          <p:cNvPr id="2" name="Shape 2"/>
          <p:cNvSpPr txBox="1"/>
          <p:nvPr>
            <p:ph idx="2" type="hdr"/>
          </p:nvPr>
        </p:nvSpPr>
        <p:spPr>
          <a:xfrm>
            <a:off x="0" y="0"/>
            <a:ext cx="2945658" cy="493713"/>
          </a:xfrm>
          <a:prstGeom prst="rect">
            <a:avLst/>
          </a:prstGeom>
          <a:noFill/>
          <a:ln>
            <a:noFill/>
          </a:ln>
        </p:spPr>
        <p:txBody>
          <a:bodyPr anchorCtr="0" anchor="t" bIns="91425" lIns="91425" rIns="91425" tIns="91425"/>
          <a:lstStyle>
            <a:lvl1pPr indent="0" marL="0" marR="0" rtl="0" algn="l">
              <a:spcBef>
                <a:spcPts val="0"/>
              </a:spcBef>
              <a:defRPr b="0" baseline="0" i="0" sz="1300" u="none" cap="none" strike="noStrike"/>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3" name="Shape 3"/>
          <p:cNvSpPr txBox="1"/>
          <p:nvPr>
            <p:ph idx="10" type="dt"/>
          </p:nvPr>
        </p:nvSpPr>
        <p:spPr>
          <a:xfrm>
            <a:off x="3850442" y="0"/>
            <a:ext cx="2945658" cy="493713"/>
          </a:xfrm>
          <a:prstGeom prst="rect">
            <a:avLst/>
          </a:prstGeom>
          <a:noFill/>
          <a:ln>
            <a:noFill/>
          </a:ln>
        </p:spPr>
        <p:txBody>
          <a:bodyPr anchorCtr="0" anchor="t" bIns="91425" lIns="91425" rIns="91425" tIns="91425"/>
          <a:lstStyle>
            <a:lvl1pPr indent="0" marL="0" marR="0" rtl="0" algn="r">
              <a:spcBef>
                <a:spcPts val="0"/>
              </a:spcBef>
              <a:defRPr b="0" baseline="0" i="0" sz="1300" u="none" cap="none" strike="noStrike"/>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4" name="Shape 4"/>
          <p:cNvSpPr/>
          <p:nvPr>
            <p:ph idx="3" type="sldImg"/>
          </p:nvPr>
        </p:nvSpPr>
        <p:spPr>
          <a:xfrm>
            <a:off x="725487" y="741362"/>
            <a:ext cx="5346700" cy="370204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5" name="Shape 5"/>
          <p:cNvSpPr txBox="1"/>
          <p:nvPr>
            <p:ph idx="1" type="body"/>
          </p:nvPr>
        </p:nvSpPr>
        <p:spPr>
          <a:xfrm>
            <a:off x="679768" y="4690267"/>
            <a:ext cx="5438140" cy="4443412"/>
          </a:xfrm>
          <a:prstGeom prst="rect">
            <a:avLst/>
          </a:prstGeom>
          <a:noFill/>
          <a:ln>
            <a:noFill/>
          </a:ln>
        </p:spPr>
        <p:txBody>
          <a:bodyPr anchorCtr="0" anchor="ctr"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 name="Shape 6"/>
          <p:cNvSpPr txBox="1"/>
          <p:nvPr>
            <p:ph idx="11" type="ftr"/>
          </p:nvPr>
        </p:nvSpPr>
        <p:spPr>
          <a:xfrm>
            <a:off x="0" y="9378824"/>
            <a:ext cx="2945658" cy="493713"/>
          </a:xfrm>
          <a:prstGeom prst="rect">
            <a:avLst/>
          </a:prstGeom>
          <a:noFill/>
          <a:ln>
            <a:noFill/>
          </a:ln>
        </p:spPr>
        <p:txBody>
          <a:bodyPr anchorCtr="0" anchor="b" bIns="91425" lIns="91425" rIns="91425" tIns="91425"/>
          <a:lstStyle>
            <a:lvl1pPr indent="0" marL="0" marR="0" rtl="0" algn="l">
              <a:spcBef>
                <a:spcPts val="0"/>
              </a:spcBef>
              <a:defRPr b="0" baseline="0" i="0" sz="1300" u="none" cap="none" strike="noStrike"/>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7" name="Shape 7"/>
          <p:cNvSpPr txBox="1"/>
          <p:nvPr>
            <p:ph idx="12" type="sldNum"/>
          </p:nvPr>
        </p:nvSpPr>
        <p:spPr>
          <a:xfrm>
            <a:off x="3850442" y="9378824"/>
            <a:ext cx="2945658" cy="493713"/>
          </a:xfrm>
          <a:prstGeom prst="rect">
            <a:avLst/>
          </a:prstGeom>
          <a:noFill/>
          <a:ln>
            <a:noFill/>
          </a:ln>
        </p:spPr>
        <p:txBody>
          <a:bodyPr anchorCtr="0" anchor="b" bIns="91425" lIns="91425" rIns="91425" tIns="91425">
            <a:noAutofit/>
          </a:bodyPr>
          <a:lstStyle/>
          <a:p>
            <a:pPr indent="0" lvl="0" marL="0" marR="0" rtl="0" algn="r">
              <a:spcBef>
                <a:spcPts val="0"/>
              </a:spcBef>
            </a:pPr>
            <a:r>
              <a:t/>
            </a:r>
            <a:endParaRPr b="0" baseline="0" i="0" sz="1300" u="none" cap="none" strike="noStrike"/>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forum.xda-developers.com/nexus-s/development/rd-fixed-uid-host-card-emulation-t1782200/post28991392#post28991392"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725487" y="741362"/>
            <a:ext cx="5346700" cy="370204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25" name="Shape 125"/>
          <p:cNvSpPr txBox="1"/>
          <p:nvPr>
            <p:ph idx="1" type="body"/>
          </p:nvPr>
        </p:nvSpPr>
        <p:spPr>
          <a:xfrm>
            <a:off x="679768" y="4690267"/>
            <a:ext cx="5438140" cy="4443412"/>
          </a:xfrm>
          <a:prstGeom prst="rect">
            <a:avLst/>
          </a:prstGeom>
          <a:noFill/>
          <a:ln>
            <a:noFill/>
          </a:ln>
        </p:spPr>
        <p:txBody>
          <a:bodyPr anchorCtr="0" anchor="t" bIns="47625" lIns="95250" rIns="95250" tIns="47625">
            <a:noAutofit/>
          </a:bodyPr>
          <a:lstStyle/>
          <a:p>
            <a:pPr>
              <a:spcBef>
                <a:spcPts val="0"/>
              </a:spcBef>
              <a:buNone/>
            </a:pPr>
            <a:r>
              <a:t/>
            </a:r>
            <a:endParaRPr/>
          </a:p>
        </p:txBody>
      </p:sp>
      <p:sp>
        <p:nvSpPr>
          <p:cNvPr id="126" name="Shape 126"/>
          <p:cNvSpPr txBox="1"/>
          <p:nvPr>
            <p:ph idx="12" type="sldNum"/>
          </p:nvPr>
        </p:nvSpPr>
        <p:spPr>
          <a:xfrm>
            <a:off x="3850442" y="9378824"/>
            <a:ext cx="2945658" cy="493713"/>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0" name="Shape 130"/>
        <p:cNvGrpSpPr/>
        <p:nvPr/>
      </p:nvGrpSpPr>
      <p:grpSpPr>
        <a:xfrm>
          <a:off x="0" y="0"/>
          <a:ext cx="0" cy="0"/>
          <a:chOff x="0" y="0"/>
          <a:chExt cx="0" cy="0"/>
        </a:xfrm>
      </p:grpSpPr>
      <p:sp>
        <p:nvSpPr>
          <p:cNvPr id="131" name="Shape 131"/>
          <p:cNvSpPr txBox="1"/>
          <p:nvPr>
            <p:ph idx="1" type="body"/>
          </p:nvPr>
        </p:nvSpPr>
        <p:spPr>
          <a:xfrm>
            <a:off x="679768" y="4690267"/>
            <a:ext cx="5438140" cy="4443412"/>
          </a:xfrm>
          <a:prstGeom prst="rect">
            <a:avLst/>
          </a:prstGeom>
        </p:spPr>
        <p:txBody>
          <a:bodyPr anchorCtr="0" anchor="ctr" bIns="91425" lIns="91425" rIns="91425" tIns="91425">
            <a:noAutofit/>
          </a:bodyPr>
          <a:lstStyle/>
          <a:p>
            <a:pPr>
              <a:spcBef>
                <a:spcPts val="0"/>
              </a:spcBef>
              <a:buNone/>
            </a:pPr>
            <a:r>
              <a:t/>
            </a:r>
            <a:endParaRPr/>
          </a:p>
        </p:txBody>
      </p:sp>
      <p:sp>
        <p:nvSpPr>
          <p:cNvPr id="132" name="Shape 132"/>
          <p:cNvSpPr/>
          <p:nvPr>
            <p:ph idx="2" type="sldImg"/>
          </p:nvPr>
        </p:nvSpPr>
        <p:spPr>
          <a:xfrm>
            <a:off x="725487" y="741362"/>
            <a:ext cx="5346700" cy="370204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725487" y="741362"/>
            <a:ext cx="5346700" cy="370204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38" name="Shape 138"/>
          <p:cNvSpPr txBox="1"/>
          <p:nvPr>
            <p:ph idx="1" type="body"/>
          </p:nvPr>
        </p:nvSpPr>
        <p:spPr>
          <a:xfrm>
            <a:off x="679768" y="4690267"/>
            <a:ext cx="5438140" cy="4443412"/>
          </a:xfrm>
          <a:prstGeom prst="rect">
            <a:avLst/>
          </a:prstGeom>
          <a:noFill/>
          <a:ln>
            <a:noFill/>
          </a:ln>
        </p:spPr>
        <p:txBody>
          <a:bodyPr anchorCtr="0" anchor="t" bIns="47625" lIns="95250" rIns="95250" tIns="47625">
            <a:noAutofit/>
          </a:bodyPr>
          <a:lstStyle/>
          <a:p>
            <a:pPr rtl="0">
              <a:spcBef>
                <a:spcPts val="0"/>
              </a:spcBef>
              <a:buNone/>
            </a:pPr>
            <a:r>
              <a:rPr lang="en-US" sz="1800"/>
              <a:t>Question: Who has is using a rooted device here?</a:t>
            </a:r>
          </a:p>
          <a:p>
            <a:pPr rtl="0">
              <a:spcBef>
                <a:spcPts val="0"/>
              </a:spcBef>
              <a:buNone/>
            </a:pPr>
            <a:r>
              <a:rPr lang="en-US" sz="1800"/>
              <a:t>Question: Who has installed custom ROMs?</a:t>
            </a:r>
          </a:p>
          <a:p>
            <a:pPr rtl="0">
              <a:spcBef>
                <a:spcPts val="0"/>
              </a:spcBef>
              <a:buNone/>
            </a:pPr>
            <a:r>
              <a:rPr lang="en-US" sz="1800"/>
              <a:t>XDA: number of actions needed which are a bit overwhelming at first</a:t>
            </a:r>
          </a:p>
          <a:p>
            <a:pPr rtl="0">
              <a:spcBef>
                <a:spcPts val="0"/>
              </a:spcBef>
              <a:buNone/>
            </a:pPr>
            <a:r>
              <a:rPr lang="en-US" sz="1800"/>
              <a:t>set-uid: set user id upon execution</a:t>
            </a:r>
          </a:p>
          <a:p>
            <a:pPr>
              <a:spcBef>
                <a:spcPts val="0"/>
              </a:spcBef>
              <a:buNone/>
            </a:pPr>
            <a:r>
              <a:t/>
            </a:r>
            <a:endParaRPr sz="1800"/>
          </a:p>
          <a:p>
            <a:pPr>
              <a:spcBef>
                <a:spcPts val="0"/>
              </a:spcBef>
              <a:buNone/>
            </a:pPr>
            <a:r>
              <a:t/>
            </a:r>
            <a:endParaRPr/>
          </a:p>
        </p:txBody>
      </p:sp>
      <p:sp>
        <p:nvSpPr>
          <p:cNvPr id="139" name="Shape 139"/>
          <p:cNvSpPr txBox="1"/>
          <p:nvPr>
            <p:ph idx="12" type="sldNum"/>
          </p:nvPr>
        </p:nvSpPr>
        <p:spPr>
          <a:xfrm>
            <a:off x="3850442" y="9378824"/>
            <a:ext cx="2945658" cy="493713"/>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45" name="Shape 145"/>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t/>
            </a:r>
            <a:endParaRPr sz="1800"/>
          </a:p>
          <a:p>
            <a:pPr lvl="0" rtl="0">
              <a:spcBef>
                <a:spcPts val="0"/>
              </a:spcBef>
              <a:buNone/>
            </a:pPr>
            <a:r>
              <a:t/>
            </a:r>
            <a:endParaRPr sz="1800"/>
          </a:p>
          <a:p>
            <a:pPr lvl="0" rtl="0">
              <a:spcBef>
                <a:spcPts val="0"/>
              </a:spcBef>
              <a:buNone/>
            </a:pPr>
            <a:r>
              <a:t/>
            </a:r>
            <a:endParaRPr/>
          </a:p>
        </p:txBody>
      </p:sp>
      <p:sp>
        <p:nvSpPr>
          <p:cNvPr id="146" name="Shape 146"/>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53" name="Shape 153"/>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t/>
            </a:r>
            <a:endParaRPr sz="1800"/>
          </a:p>
          <a:p>
            <a:pPr lvl="0" rtl="0">
              <a:spcBef>
                <a:spcPts val="0"/>
              </a:spcBef>
              <a:buNone/>
            </a:pPr>
            <a:r>
              <a:t/>
            </a:r>
            <a:endParaRPr sz="1800"/>
          </a:p>
          <a:p>
            <a:pPr lvl="0" rtl="0">
              <a:spcBef>
                <a:spcPts val="0"/>
              </a:spcBef>
              <a:buNone/>
            </a:pPr>
            <a:r>
              <a:t/>
            </a:r>
            <a:endParaRPr/>
          </a:p>
        </p:txBody>
      </p:sp>
      <p:sp>
        <p:nvSpPr>
          <p:cNvPr id="154" name="Shape 154"/>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0" name="Shape 160"/>
        <p:cNvGrpSpPr/>
        <p:nvPr/>
      </p:nvGrpSpPr>
      <p:grpSpPr>
        <a:xfrm>
          <a:off x="0" y="0"/>
          <a:ext cx="0" cy="0"/>
          <a:chOff x="0" y="0"/>
          <a:chExt cx="0" cy="0"/>
        </a:xfrm>
      </p:grpSpPr>
      <p:sp>
        <p:nvSpPr>
          <p:cNvPr id="161" name="Shape 161"/>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62" name="Shape 162"/>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rtl="0">
              <a:spcBef>
                <a:spcPts val="0"/>
              </a:spcBef>
              <a:buNone/>
            </a:pPr>
            <a:r>
              <a:rPr lang="en-US" sz="1800"/>
              <a:t>Ashmem exploit: remap existing memory for init process. In this case local.prop (global properties store) location could be remapped for the init process, giving control to the end user to modify it</a:t>
            </a:r>
          </a:p>
          <a:p>
            <a:pPr lvl="0" rtl="0">
              <a:spcBef>
                <a:spcPts val="0"/>
              </a:spcBef>
              <a:buNone/>
            </a:pPr>
            <a:r>
              <a:rPr lang="en-US" sz="1800"/>
              <a:t>Symbolic links: init.rc disk containing mkdir chmod 0771</a:t>
            </a:r>
          </a:p>
        </p:txBody>
      </p:sp>
      <p:sp>
        <p:nvSpPr>
          <p:cNvPr id="163" name="Shape 163"/>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69" name="Shape 169"/>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rPr lang="en-US" sz="1800"/>
              <a:t>Toon remove-project statements in local_manifest.xml</a:t>
            </a:r>
          </a:p>
        </p:txBody>
      </p:sp>
      <p:sp>
        <p:nvSpPr>
          <p:cNvPr id="170" name="Shape 170"/>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77" name="Shape 177"/>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rPr lang="en-US" sz="1800"/>
              <a:t>Toon remove-project statements in local_manifest.xml</a:t>
            </a:r>
          </a:p>
        </p:txBody>
      </p:sp>
      <p:sp>
        <p:nvSpPr>
          <p:cNvPr id="178" name="Shape 178"/>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84" name="Shape 184"/>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t/>
            </a:r>
            <a:endParaRPr sz="1800"/>
          </a:p>
          <a:p>
            <a:pPr lvl="0" rtl="0">
              <a:spcBef>
                <a:spcPts val="0"/>
              </a:spcBef>
              <a:buNone/>
            </a:pPr>
            <a:r>
              <a:rPr lang="en-US" sz="1800"/>
              <a:t>13Mhz applications have more </a:t>
            </a:r>
          </a:p>
          <a:p>
            <a:pPr lvl="0" rtl="0">
              <a:spcBef>
                <a:spcPts val="0"/>
              </a:spcBef>
              <a:buNone/>
            </a:pPr>
            <a:r>
              <a:t/>
            </a:r>
            <a:endParaRPr/>
          </a:p>
        </p:txBody>
      </p:sp>
      <p:sp>
        <p:nvSpPr>
          <p:cNvPr id="185" name="Shape 185"/>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94" name="Shape 194"/>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t/>
            </a:r>
            <a:endParaRPr sz="1800"/>
          </a:p>
          <a:p>
            <a:pPr lvl="0" rtl="0">
              <a:spcBef>
                <a:spcPts val="0"/>
              </a:spcBef>
              <a:buNone/>
            </a:pPr>
            <a:r>
              <a:t/>
            </a:r>
            <a:endParaRPr sz="1800"/>
          </a:p>
          <a:p>
            <a:pPr lvl="0" rtl="0">
              <a:spcBef>
                <a:spcPts val="0"/>
              </a:spcBef>
              <a:buNone/>
            </a:pPr>
            <a:r>
              <a:t/>
            </a:r>
            <a:endParaRPr/>
          </a:p>
        </p:txBody>
      </p:sp>
      <p:sp>
        <p:nvSpPr>
          <p:cNvPr id="195" name="Shape 195"/>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03" name="Shape 203"/>
          <p:cNvSpPr txBox="1"/>
          <p:nvPr>
            <p:ph idx="1" type="body"/>
          </p:nvPr>
        </p:nvSpPr>
        <p:spPr>
          <a:xfrm>
            <a:off x="679768" y="4690267"/>
            <a:ext cx="5438100" cy="4443299"/>
          </a:xfrm>
          <a:prstGeom prst="rect">
            <a:avLst/>
          </a:prstGeom>
          <a:noFill/>
          <a:ln>
            <a:noFill/>
          </a:ln>
        </p:spPr>
        <p:txBody>
          <a:bodyPr anchorCtr="0" anchor="t" bIns="47625" lIns="95250" rIns="95250" tIns="47625">
            <a:noAutofit/>
          </a:bodyPr>
          <a:lstStyle/>
          <a:p>
            <a:pPr lvl="0" rtl="0">
              <a:spcBef>
                <a:spcPts val="0"/>
              </a:spcBef>
              <a:buNone/>
            </a:pPr>
            <a:r>
              <a:rPr lang="en-US" sz="1800"/>
              <a:t>UID based: easily cloned. </a:t>
            </a:r>
          </a:p>
          <a:p>
            <a:pPr rtl="0">
              <a:spcBef>
                <a:spcPts val="0"/>
              </a:spcBef>
              <a:buNone/>
            </a:pPr>
            <a:r>
              <a:t/>
            </a:r>
            <a:endParaRPr/>
          </a:p>
          <a:p>
            <a:pPr rtl="0">
              <a:spcBef>
                <a:spcPts val="0"/>
              </a:spcBef>
              <a:buNone/>
            </a:pPr>
            <a:r>
              <a:rPr i="1" lang="en-US" u="sng">
                <a:solidFill>
                  <a:schemeClr val="hlink"/>
                </a:solidFill>
                <a:hlinkClick r:id="rId2"/>
              </a:rPr>
              <a:t>http://forum.xda-developers.com/nexus-s/development/rd-fixed-uid-host-card-emulation-t1782200/post28991392#post28991392</a:t>
            </a:r>
          </a:p>
          <a:p>
            <a:pPr rtl="0">
              <a:spcBef>
                <a:spcPts val="0"/>
              </a:spcBef>
              <a:buNone/>
            </a:pPr>
            <a:r>
              <a:t/>
            </a:r>
            <a:endParaRPr i="1">
              <a:solidFill>
                <a:srgbClr val="4D4541"/>
              </a:solidFill>
            </a:endParaRPr>
          </a:p>
          <a:p>
            <a:pPr lvl="0" rtl="0">
              <a:spcBef>
                <a:spcPts val="0"/>
              </a:spcBef>
              <a:buNone/>
            </a:pPr>
            <a:r>
              <a:rPr i="1" lang="en-US">
                <a:solidFill>
                  <a:srgbClr val="4D4541"/>
                </a:solidFill>
              </a:rPr>
              <a:t>PN544: possibility </a:t>
            </a:r>
          </a:p>
        </p:txBody>
      </p:sp>
      <p:sp>
        <p:nvSpPr>
          <p:cNvPr id="204" name="Shape 204"/>
          <p:cNvSpPr txBox="1"/>
          <p:nvPr>
            <p:ph idx="12" type="sldNum"/>
          </p:nvPr>
        </p:nvSpPr>
        <p:spPr>
          <a:xfrm>
            <a:off x="3850442" y="9378824"/>
            <a:ext cx="2945699" cy="493799"/>
          </a:xfrm>
          <a:prstGeom prst="rect">
            <a:avLst/>
          </a:prstGeom>
          <a:noFill/>
          <a:ln>
            <a:noFill/>
          </a:ln>
        </p:spPr>
        <p:txBody>
          <a:bodyPr anchorCtr="0" anchor="b" bIns="47625" lIns="95250" rIns="95250" tIns="47625">
            <a:noAutofit/>
          </a:bodyPr>
          <a:lstStyle/>
          <a:p>
            <a:pPr indent="0" lvl="0" marL="0" marR="0" rtl="0" algn="r">
              <a:spcBef>
                <a:spcPts val="0"/>
              </a:spcBef>
              <a:buSzPct val="25000"/>
              <a:buNone/>
            </a:pPr>
            <a:r>
              <a:rPr lang="en-US"/>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 name="Shape 208"/>
        <p:cNvGrpSpPr/>
        <p:nvPr/>
      </p:nvGrpSpPr>
      <p:grpSpPr>
        <a:xfrm>
          <a:off x="0" y="0"/>
          <a:ext cx="0" cy="0"/>
          <a:chOff x="0" y="0"/>
          <a:chExt cx="0" cy="0"/>
        </a:xfrm>
      </p:grpSpPr>
      <p:sp>
        <p:nvSpPr>
          <p:cNvPr id="209" name="Shape 209"/>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10" name="Shape 210"/>
          <p:cNvSpPr txBox="1"/>
          <p:nvPr>
            <p:ph idx="1" type="body"/>
          </p:nvPr>
        </p:nvSpPr>
        <p:spPr>
          <a:xfrm>
            <a:off x="679768" y="4690267"/>
            <a:ext cx="5438100" cy="4443299"/>
          </a:xfrm>
          <a:prstGeom prst="rect">
            <a:avLst/>
          </a:prstGeom>
        </p:spPr>
        <p:txBody>
          <a:bodyPr anchorCtr="0" anchor="ctr" bIns="91425" lIns="91425" rIns="91425" tIns="91425">
            <a:noAutofit/>
          </a:bodyPr>
          <a:lstStyle/>
          <a:p>
            <a:pPr>
              <a:spcBef>
                <a:spcPts val="0"/>
              </a:spcBef>
              <a:buNone/>
            </a:pPr>
            <a:r>
              <a:t/>
            </a:r>
            <a:endParaRPr/>
          </a:p>
        </p:txBody>
      </p:sp>
      <p:sp>
        <p:nvSpPr>
          <p:cNvPr id="211" name="Shape 211"/>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Clr>
                <a:srgbClr val="000000"/>
              </a:buClr>
              <a:buFont typeface="Arial"/>
              <a:buNone/>
            </a:pPr>
            <a:r>
              <a:t/>
            </a:r>
            <a:endParaRPr/>
          </a:p>
          <a:p>
            <a:pPr lvl="1" rtl="0">
              <a:spcBef>
                <a:spcPts val="0"/>
              </a:spcBef>
              <a:buClr>
                <a:srgbClr val="000000"/>
              </a:buClr>
              <a:buFont typeface="Arial"/>
              <a:buNone/>
            </a:pPr>
            <a:r>
              <a:t/>
            </a:r>
            <a:endParaRPr/>
          </a:p>
          <a:p>
            <a:pPr lvl="2" rtl="0">
              <a:spcBef>
                <a:spcPts val="0"/>
              </a:spcBef>
              <a:buClr>
                <a:srgbClr val="000000"/>
              </a:buClr>
              <a:buFont typeface="Arial"/>
              <a:buNone/>
            </a:pPr>
            <a:r>
              <a:t/>
            </a:r>
            <a:endParaRPr/>
          </a:p>
          <a:p>
            <a:pPr lvl="3" rtl="0">
              <a:spcBef>
                <a:spcPts val="0"/>
              </a:spcBef>
              <a:buClr>
                <a:srgbClr val="000000"/>
              </a:buClr>
              <a:buFont typeface="Arial"/>
              <a:buNone/>
            </a:pPr>
            <a:r>
              <a:t/>
            </a:r>
            <a:endParaRPr/>
          </a:p>
          <a:p>
            <a:pPr lvl="4" rtl="0">
              <a:spcBef>
                <a:spcPts val="0"/>
              </a:spcBef>
              <a:buClr>
                <a:srgbClr val="000000"/>
              </a:buClr>
              <a:buFont typeface="Arial"/>
              <a:buNone/>
            </a:pPr>
            <a:r>
              <a:t/>
            </a:r>
            <a:endParaRPr/>
          </a:p>
          <a:p>
            <a:pPr lvl="5" rtl="0">
              <a:spcBef>
                <a:spcPts val="0"/>
              </a:spcBef>
              <a:buClr>
                <a:srgbClr val="000000"/>
              </a:buClr>
              <a:buFont typeface="Arial"/>
              <a:buNone/>
            </a:pPr>
            <a:r>
              <a:t/>
            </a:r>
            <a:endParaRPr/>
          </a:p>
          <a:p>
            <a:pPr lvl="6" rtl="0">
              <a:spcBef>
                <a:spcPts val="0"/>
              </a:spcBef>
              <a:buClr>
                <a:srgbClr val="000000"/>
              </a:buClr>
              <a:buFont typeface="Arial"/>
              <a:buNone/>
            </a:pPr>
            <a:r>
              <a:t/>
            </a:r>
            <a:endParaRPr/>
          </a:p>
          <a:p>
            <a:pPr lvl="7" rtl="0">
              <a:spcBef>
                <a:spcPts val="0"/>
              </a:spcBef>
              <a:buClr>
                <a:srgbClr val="000000"/>
              </a:buClr>
              <a:buFont typeface="Arial"/>
              <a:buNone/>
            </a:pPr>
            <a:r>
              <a:t/>
            </a:r>
            <a:endParaRPr/>
          </a:p>
          <a:p>
            <a:pPr lvl="8">
              <a:spcBef>
                <a:spcPts val="0"/>
              </a:spcBef>
              <a:buClr>
                <a:srgbClr val="000000"/>
              </a:buClr>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17" name="Shape 217"/>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rPr i="1" lang="en-US">
                <a:solidFill>
                  <a:srgbClr val="4D4541"/>
                </a:solidFill>
              </a:rPr>
              <a:t>http://stackoverflow.com/questions/20055497/emulate-mifare-card-with-android-4-4</a:t>
            </a:r>
          </a:p>
        </p:txBody>
      </p:sp>
      <p:sp>
        <p:nvSpPr>
          <p:cNvPr id="218" name="Shape 218"/>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 name="Shape 222"/>
        <p:cNvGrpSpPr/>
        <p:nvPr/>
      </p:nvGrpSpPr>
      <p:grpSpPr>
        <a:xfrm>
          <a:off x="0" y="0"/>
          <a:ext cx="0" cy="0"/>
          <a:chOff x="0" y="0"/>
          <a:chExt cx="0" cy="0"/>
        </a:xfrm>
      </p:grpSpPr>
      <p:sp>
        <p:nvSpPr>
          <p:cNvPr id="223" name="Shape 223"/>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24" name="Shape 224"/>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rPr i="1" lang="en-US">
                <a:solidFill>
                  <a:srgbClr val="4D4541"/>
                </a:solidFill>
              </a:rPr>
              <a:t>http://stackoverflow.com/questions/20055497/emulate-mifare-card-with-android-4-4</a:t>
            </a:r>
          </a:p>
        </p:txBody>
      </p:sp>
      <p:sp>
        <p:nvSpPr>
          <p:cNvPr id="225" name="Shape 225"/>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0" name="Shape 230"/>
        <p:cNvGrpSpPr/>
        <p:nvPr/>
      </p:nvGrpSpPr>
      <p:grpSpPr>
        <a:xfrm>
          <a:off x="0" y="0"/>
          <a:ext cx="0" cy="0"/>
          <a:chOff x="0" y="0"/>
          <a:chExt cx="0" cy="0"/>
        </a:xfrm>
      </p:grpSpPr>
      <p:sp>
        <p:nvSpPr>
          <p:cNvPr id="231" name="Shape 231"/>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32" name="Shape 232"/>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i="1">
              <a:solidFill>
                <a:srgbClr val="4D4541"/>
              </a:solidFill>
            </a:endParaRPr>
          </a:p>
        </p:txBody>
      </p:sp>
      <p:sp>
        <p:nvSpPr>
          <p:cNvPr id="233" name="Shape 233"/>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39" name="Shape 239"/>
          <p:cNvSpPr txBox="1"/>
          <p:nvPr>
            <p:ph idx="1" type="body"/>
          </p:nvPr>
        </p:nvSpPr>
        <p:spPr>
          <a:xfrm>
            <a:off x="679768" y="4690267"/>
            <a:ext cx="5438100" cy="4443299"/>
          </a:xfrm>
          <a:prstGeom prst="rect">
            <a:avLst/>
          </a:prstGeom>
        </p:spPr>
        <p:txBody>
          <a:bodyPr anchorCtr="0" anchor="ctr" bIns="91425" lIns="91425" rIns="91425" tIns="91425">
            <a:noAutofit/>
          </a:bodyPr>
          <a:lstStyle/>
          <a:p>
            <a:pPr>
              <a:spcBef>
                <a:spcPts val="0"/>
              </a:spcBef>
              <a:buNone/>
            </a:pPr>
            <a:r>
              <a:t/>
            </a:r>
            <a:endParaRPr/>
          </a:p>
        </p:txBody>
      </p:sp>
      <p:sp>
        <p:nvSpPr>
          <p:cNvPr id="240" name="Shape 240"/>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Clr>
                <a:srgbClr val="000000"/>
              </a:buClr>
              <a:buFont typeface="Arial"/>
              <a:buNone/>
            </a:pPr>
            <a:r>
              <a:t/>
            </a:r>
            <a:endParaRPr/>
          </a:p>
          <a:p>
            <a:pPr lvl="1" rtl="0">
              <a:spcBef>
                <a:spcPts val="0"/>
              </a:spcBef>
              <a:buClr>
                <a:srgbClr val="000000"/>
              </a:buClr>
              <a:buFont typeface="Arial"/>
              <a:buNone/>
            </a:pPr>
            <a:r>
              <a:t/>
            </a:r>
            <a:endParaRPr/>
          </a:p>
          <a:p>
            <a:pPr lvl="2" rtl="0">
              <a:spcBef>
                <a:spcPts val="0"/>
              </a:spcBef>
              <a:buClr>
                <a:srgbClr val="000000"/>
              </a:buClr>
              <a:buFont typeface="Arial"/>
              <a:buNone/>
            </a:pPr>
            <a:r>
              <a:t/>
            </a:r>
            <a:endParaRPr/>
          </a:p>
          <a:p>
            <a:pPr lvl="3" rtl="0">
              <a:spcBef>
                <a:spcPts val="0"/>
              </a:spcBef>
              <a:buClr>
                <a:srgbClr val="000000"/>
              </a:buClr>
              <a:buFont typeface="Arial"/>
              <a:buNone/>
            </a:pPr>
            <a:r>
              <a:t/>
            </a:r>
            <a:endParaRPr/>
          </a:p>
          <a:p>
            <a:pPr lvl="4" rtl="0">
              <a:spcBef>
                <a:spcPts val="0"/>
              </a:spcBef>
              <a:buClr>
                <a:srgbClr val="000000"/>
              </a:buClr>
              <a:buFont typeface="Arial"/>
              <a:buNone/>
            </a:pPr>
            <a:r>
              <a:t/>
            </a:r>
            <a:endParaRPr/>
          </a:p>
          <a:p>
            <a:pPr lvl="5" rtl="0">
              <a:spcBef>
                <a:spcPts val="0"/>
              </a:spcBef>
              <a:buClr>
                <a:srgbClr val="000000"/>
              </a:buClr>
              <a:buFont typeface="Arial"/>
              <a:buNone/>
            </a:pPr>
            <a:r>
              <a:t/>
            </a:r>
            <a:endParaRPr/>
          </a:p>
          <a:p>
            <a:pPr lvl="6" rtl="0">
              <a:spcBef>
                <a:spcPts val="0"/>
              </a:spcBef>
              <a:buClr>
                <a:srgbClr val="000000"/>
              </a:buClr>
              <a:buFont typeface="Arial"/>
              <a:buNone/>
            </a:pPr>
            <a:r>
              <a:t/>
            </a:r>
            <a:endParaRPr/>
          </a:p>
          <a:p>
            <a:pPr lvl="7" rtl="0">
              <a:spcBef>
                <a:spcPts val="0"/>
              </a:spcBef>
              <a:buClr>
                <a:srgbClr val="000000"/>
              </a:buClr>
              <a:buFont typeface="Arial"/>
              <a:buNone/>
            </a:pPr>
            <a:r>
              <a:t/>
            </a:r>
            <a:endParaRPr/>
          </a:p>
          <a:p>
            <a:pPr lvl="8">
              <a:spcBef>
                <a:spcPts val="0"/>
              </a:spcBef>
              <a:buClr>
                <a:srgbClr val="000000"/>
              </a:buClr>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 name="Shape 245"/>
        <p:cNvGrpSpPr/>
        <p:nvPr/>
      </p:nvGrpSpPr>
      <p:grpSpPr>
        <a:xfrm>
          <a:off x="0" y="0"/>
          <a:ext cx="0" cy="0"/>
          <a:chOff x="0" y="0"/>
          <a:chExt cx="0" cy="0"/>
        </a:xfrm>
      </p:grpSpPr>
      <p:sp>
        <p:nvSpPr>
          <p:cNvPr id="246" name="Shape 246"/>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47" name="Shape 247"/>
          <p:cNvSpPr txBox="1"/>
          <p:nvPr>
            <p:ph idx="1" type="body"/>
          </p:nvPr>
        </p:nvSpPr>
        <p:spPr>
          <a:xfrm>
            <a:off x="679768" y="4690267"/>
            <a:ext cx="5438100" cy="4443299"/>
          </a:xfrm>
          <a:prstGeom prst="rect">
            <a:avLst/>
          </a:prstGeom>
        </p:spPr>
        <p:txBody>
          <a:bodyPr anchorCtr="0" anchor="ctr" bIns="91425" lIns="91425" rIns="91425" tIns="91425">
            <a:noAutofit/>
          </a:bodyPr>
          <a:lstStyle/>
          <a:p>
            <a:pPr rtl="0">
              <a:spcBef>
                <a:spcPts val="0"/>
              </a:spcBef>
              <a:buNone/>
            </a:pPr>
            <a:r>
              <a:rPr i="1" lang="en-US">
                <a:solidFill>
                  <a:srgbClr val="4D4541"/>
                </a:solidFill>
              </a:rPr>
              <a:t>the patch adds configuration for the nfc controller</a:t>
            </a:r>
          </a:p>
          <a:p>
            <a:pPr lvl="0" rtl="0">
              <a:spcBef>
                <a:spcPts val="0"/>
              </a:spcBef>
              <a:buNone/>
            </a:pPr>
            <a:r>
              <a:rPr i="1" lang="en-US">
                <a:solidFill>
                  <a:srgbClr val="4D4541"/>
                </a:solidFill>
              </a:rPr>
              <a:t>patches for the jni libraries to push the data into the new tag types. Android Manifest needs to register and listen to IsoPcdA.java</a:t>
            </a:r>
          </a:p>
        </p:txBody>
      </p:sp>
      <p:sp>
        <p:nvSpPr>
          <p:cNvPr id="248" name="Shape 248"/>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 name="Shape 253"/>
        <p:cNvGrpSpPr/>
        <p:nvPr/>
      </p:nvGrpSpPr>
      <p:grpSpPr>
        <a:xfrm>
          <a:off x="0" y="0"/>
          <a:ext cx="0" cy="0"/>
          <a:chOff x="0" y="0"/>
          <a:chExt cx="0" cy="0"/>
        </a:xfrm>
      </p:grpSpPr>
      <p:sp>
        <p:nvSpPr>
          <p:cNvPr id="254" name="Shape 254"/>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55" name="Shape 255"/>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rPr i="1" lang="en-US">
                <a:solidFill>
                  <a:srgbClr val="4D4541"/>
                </a:solidFill>
              </a:rPr>
              <a:t>http://stackoverflow.com/questions/20055497/emulate-mifare-card-with-android-4-4</a:t>
            </a:r>
          </a:p>
        </p:txBody>
      </p:sp>
      <p:sp>
        <p:nvSpPr>
          <p:cNvPr id="256" name="Shape 256"/>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0" name="Shape 260"/>
        <p:cNvGrpSpPr/>
        <p:nvPr/>
      </p:nvGrpSpPr>
      <p:grpSpPr>
        <a:xfrm>
          <a:off x="0" y="0"/>
          <a:ext cx="0" cy="0"/>
          <a:chOff x="0" y="0"/>
          <a:chExt cx="0" cy="0"/>
        </a:xfrm>
      </p:grpSpPr>
      <p:sp>
        <p:nvSpPr>
          <p:cNvPr id="261" name="Shape 261"/>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62" name="Shape 262"/>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rPr i="1" lang="en-US">
                <a:solidFill>
                  <a:srgbClr val="4D4541"/>
                </a:solidFill>
              </a:rPr>
              <a:t>http://stackoverflow.com/questions/20055497/emulate-mifare-card-with-android-4-4</a:t>
            </a:r>
          </a:p>
        </p:txBody>
      </p:sp>
      <p:sp>
        <p:nvSpPr>
          <p:cNvPr id="263" name="Shape 263"/>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7" name="Shape 267"/>
        <p:cNvGrpSpPr/>
        <p:nvPr/>
      </p:nvGrpSpPr>
      <p:grpSpPr>
        <a:xfrm>
          <a:off x="0" y="0"/>
          <a:ext cx="0" cy="0"/>
          <a:chOff x="0" y="0"/>
          <a:chExt cx="0" cy="0"/>
        </a:xfrm>
      </p:grpSpPr>
      <p:sp>
        <p:nvSpPr>
          <p:cNvPr id="268" name="Shape 268"/>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69" name="Shape 269"/>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p:txBody>
      </p:sp>
      <p:sp>
        <p:nvSpPr>
          <p:cNvPr id="270" name="Shape 270"/>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 name="Shape 274"/>
        <p:cNvGrpSpPr/>
        <p:nvPr/>
      </p:nvGrpSpPr>
      <p:grpSpPr>
        <a:xfrm>
          <a:off x="0" y="0"/>
          <a:ext cx="0" cy="0"/>
          <a:chOff x="0" y="0"/>
          <a:chExt cx="0" cy="0"/>
        </a:xfrm>
      </p:grpSpPr>
      <p:sp>
        <p:nvSpPr>
          <p:cNvPr id="275" name="Shape 275"/>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76" name="Shape 276"/>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p:txBody>
      </p:sp>
      <p:sp>
        <p:nvSpPr>
          <p:cNvPr id="277" name="Shape 277"/>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725487" y="741362"/>
            <a:ext cx="5346599" cy="370199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83" name="Shape 283"/>
          <p:cNvSpPr txBox="1"/>
          <p:nvPr>
            <p:ph idx="1" type="body"/>
          </p:nvPr>
        </p:nvSpPr>
        <p:spPr>
          <a:xfrm>
            <a:off x="679768" y="4690267"/>
            <a:ext cx="5438100" cy="4443299"/>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p:txBody>
      </p:sp>
      <p:sp>
        <p:nvSpPr>
          <p:cNvPr id="284" name="Shape 284"/>
          <p:cNvSpPr txBox="1"/>
          <p:nvPr>
            <p:ph idx="12" type="sldNum"/>
          </p:nvPr>
        </p:nvSpPr>
        <p:spPr>
          <a:xfrm>
            <a:off x="3850442" y="9378824"/>
            <a:ext cx="2945699" cy="493799"/>
          </a:xfrm>
          <a:prstGeom prst="rect">
            <a:avLst/>
          </a:prstGeom>
        </p:spPr>
        <p:txBody>
          <a:bodyPr anchorCtr="0" anchor="b" bIns="91425" lIns="91425" rIns="91425" tIns="91425">
            <a:noAutofit/>
          </a:bodyPr>
          <a:lstStyle/>
          <a:p>
            <a:pPr lvl="0" rtl="0">
              <a:spcBef>
                <a:spcPts val="0"/>
              </a:spcBef>
              <a:buNone/>
            </a:pPr>
            <a:r>
              <a:t/>
            </a:r>
            <a:endParaRPr/>
          </a:p>
          <a:p>
            <a:pPr lvl="1" rtl="0">
              <a:spcBef>
                <a:spcPts val="0"/>
              </a:spcBef>
              <a:buNone/>
            </a:pPr>
            <a:r>
              <a:t/>
            </a:r>
            <a:endParaRPr/>
          </a:p>
          <a:p>
            <a:pPr lvl="2" rtl="0">
              <a:spcBef>
                <a:spcPts val="0"/>
              </a:spcBef>
              <a:buNone/>
            </a:pPr>
            <a:r>
              <a:t/>
            </a:r>
            <a:endParaRPr/>
          </a:p>
          <a:p>
            <a:pPr lvl="3" rtl="0">
              <a:spcBef>
                <a:spcPts val="0"/>
              </a:spcBef>
              <a:buNone/>
            </a:pPr>
            <a:r>
              <a:t/>
            </a:r>
            <a:endParaRPr/>
          </a:p>
          <a:p>
            <a:pPr lvl="4" rtl="0">
              <a:spcBef>
                <a:spcPts val="0"/>
              </a:spcBef>
              <a:buNone/>
            </a:pPr>
            <a:r>
              <a:t/>
            </a:r>
            <a:endParaRPr/>
          </a:p>
          <a:p>
            <a:pPr lvl="5" rtl="0">
              <a:spcBef>
                <a:spcPts val="0"/>
              </a:spcBef>
              <a:buNone/>
            </a:pPr>
            <a:r>
              <a:t/>
            </a:r>
            <a:endParaRPr/>
          </a:p>
          <a:p>
            <a:pPr lvl="6" rtl="0">
              <a:spcBef>
                <a:spcPts val="0"/>
              </a:spcBef>
              <a:buNone/>
            </a:pPr>
            <a:r>
              <a:t/>
            </a:r>
            <a:endParaRPr/>
          </a:p>
          <a:p>
            <a:pPr lvl="7" rtl="0">
              <a:spcBef>
                <a:spcPts val="0"/>
              </a:spcBef>
              <a:buNone/>
            </a:pPr>
            <a:r>
              <a:t/>
            </a:r>
            <a:endParaRPr/>
          </a:p>
          <a:p>
            <a:pPr lvl="8"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5" name="Shape 645"/>
        <p:cNvGrpSpPr/>
        <p:nvPr/>
      </p:nvGrpSpPr>
      <p:grpSpPr>
        <a:xfrm>
          <a:off x="0" y="0"/>
          <a:ext cx="0" cy="0"/>
          <a:chOff x="0" y="0"/>
          <a:chExt cx="0" cy="0"/>
        </a:xfrm>
      </p:grpSpPr>
      <p:sp>
        <p:nvSpPr>
          <p:cNvPr id="646" name="Shape 646"/>
          <p:cNvSpPr txBox="1"/>
          <p:nvPr>
            <p:ph idx="1" type="body"/>
          </p:nvPr>
        </p:nvSpPr>
        <p:spPr>
          <a:xfrm>
            <a:off x="679768" y="4690267"/>
            <a:ext cx="5438140" cy="4443412"/>
          </a:xfrm>
          <a:prstGeom prst="rect">
            <a:avLst/>
          </a:prstGeom>
        </p:spPr>
        <p:txBody>
          <a:bodyPr anchorCtr="0" anchor="ctr" bIns="91425" lIns="91425" rIns="91425" tIns="91425">
            <a:noAutofit/>
          </a:bodyPr>
          <a:lstStyle/>
          <a:p>
            <a:pPr>
              <a:spcBef>
                <a:spcPts val="0"/>
              </a:spcBef>
              <a:buNone/>
            </a:pPr>
            <a:r>
              <a:t/>
            </a:r>
            <a:endParaRPr/>
          </a:p>
        </p:txBody>
      </p:sp>
      <p:sp>
        <p:nvSpPr>
          <p:cNvPr id="647" name="Shape 647"/>
          <p:cNvSpPr/>
          <p:nvPr>
            <p:ph idx="2" type="sldImg"/>
          </p:nvPr>
        </p:nvSpPr>
        <p:spPr>
          <a:xfrm>
            <a:off x="725487" y="741362"/>
            <a:ext cx="5346700" cy="3702049"/>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 Id="rId3" Type="http://schemas.openxmlformats.org/officeDocument/2006/relationships/image" Target="../media/image0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2.jpg"/><Relationship Id="rId3" Type="http://schemas.openxmlformats.org/officeDocument/2006/relationships/image" Target="../media/image0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7" name="Shape 17"/>
        <p:cNvGrpSpPr/>
        <p:nvPr/>
      </p:nvGrpSpPr>
      <p:grpSpPr>
        <a:xfrm>
          <a:off x="0" y="0"/>
          <a:ext cx="0" cy="0"/>
          <a:chOff x="0" y="0"/>
          <a:chExt cx="0" cy="0"/>
        </a:xfrm>
      </p:grpSpPr>
      <p:pic>
        <p:nvPicPr>
          <p:cNvPr id="18" name="Shape 18"/>
          <p:cNvPicPr preferRelativeResize="0"/>
          <p:nvPr/>
        </p:nvPicPr>
        <p:blipFill>
          <a:blip r:embed="rId2">
            <a:alphaModFix/>
          </a:blip>
          <a:stretch>
            <a:fillRect/>
          </a:stretch>
        </p:blipFill>
        <p:spPr>
          <a:xfrm>
            <a:off x="0" y="1324099"/>
            <a:ext cx="9905999" cy="5533900"/>
          </a:xfrm>
          <a:prstGeom prst="rect">
            <a:avLst/>
          </a:prstGeom>
          <a:noFill/>
          <a:ln>
            <a:noFill/>
          </a:ln>
        </p:spPr>
      </p:pic>
      <p:sp>
        <p:nvSpPr>
          <p:cNvPr id="19" name="Shape 19"/>
          <p:cNvSpPr/>
          <p:nvPr/>
        </p:nvSpPr>
        <p:spPr>
          <a:xfrm>
            <a:off x="0" y="6400876"/>
            <a:ext cx="9906000" cy="457124"/>
          </a:xfrm>
          <a:prstGeom prst="rect">
            <a:avLst/>
          </a:prstGeom>
          <a:solidFill>
            <a:schemeClr val="lt1"/>
          </a:solidFill>
          <a:ln>
            <a:noFill/>
          </a:ln>
        </p:spPr>
        <p:txBody>
          <a:bodyPr anchorCtr="0" anchor="ctr" bIns="41975" lIns="83950" rIns="83950" tIns="41975">
            <a:noAutofit/>
          </a:bodyPr>
          <a:lstStyle/>
          <a:p>
            <a:pPr>
              <a:spcBef>
                <a:spcPts val="0"/>
              </a:spcBef>
              <a:buNone/>
            </a:pPr>
            <a:r>
              <a:t/>
            </a:r>
            <a:endParaRPr/>
          </a:p>
        </p:txBody>
      </p:sp>
      <p:sp>
        <p:nvSpPr>
          <p:cNvPr id="20" name="Shape 20"/>
          <p:cNvSpPr/>
          <p:nvPr/>
        </p:nvSpPr>
        <p:spPr>
          <a:xfrm>
            <a:off x="-2053" y="0"/>
            <a:ext cx="9908053" cy="2683032"/>
          </a:xfrm>
          <a:custGeom>
            <a:pathLst>
              <a:path extrusionOk="0" h="2958168" w="10562072">
                <a:moveTo>
                  <a:pt x="1331" y="2791"/>
                </a:moveTo>
                <a:lnTo>
                  <a:pt x="10561655" y="0"/>
                </a:lnTo>
                <a:cubicBezTo>
                  <a:pt x="10562168" y="67600"/>
                  <a:pt x="10562411" y="1432923"/>
                  <a:pt x="10561157" y="1476338"/>
                </a:cubicBezTo>
                <a:cubicBezTo>
                  <a:pt x="10083761" y="2148347"/>
                  <a:pt x="9705180" y="2158423"/>
                  <a:pt x="9288594" y="2153103"/>
                </a:cubicBezTo>
                <a:lnTo>
                  <a:pt x="2317558" y="2159512"/>
                </a:lnTo>
                <a:cubicBezTo>
                  <a:pt x="1740344" y="2192654"/>
                  <a:pt x="1372498" y="2495346"/>
                  <a:pt x="1180889" y="2958168"/>
                </a:cubicBezTo>
                <a:cubicBezTo>
                  <a:pt x="882535" y="2254391"/>
                  <a:pt x="278640" y="2173187"/>
                  <a:pt x="0" y="2174065"/>
                </a:cubicBezTo>
                <a:cubicBezTo>
                  <a:pt x="2067" y="2138552"/>
                  <a:pt x="2603" y="98373"/>
                  <a:pt x="1331" y="2791"/>
                </a:cubicBezTo>
                <a:close/>
              </a:path>
            </a:pathLst>
          </a:custGeom>
          <a:solidFill>
            <a:schemeClr val="lt1"/>
          </a:solidFill>
          <a:ln>
            <a:noFill/>
          </a:ln>
        </p:spPr>
        <p:txBody>
          <a:bodyPr anchorCtr="0" anchor="ctr" bIns="42975" lIns="33050" rIns="33050" tIns="42975">
            <a:noAutofit/>
          </a:bodyPr>
          <a:lstStyle/>
          <a:p>
            <a:pPr>
              <a:spcBef>
                <a:spcPts val="0"/>
              </a:spcBef>
              <a:buNone/>
            </a:pPr>
            <a:r>
              <a:t/>
            </a:r>
            <a:endParaRPr/>
          </a:p>
        </p:txBody>
      </p:sp>
      <p:grpSp>
        <p:nvGrpSpPr>
          <p:cNvPr id="21" name="Shape 21"/>
          <p:cNvGrpSpPr/>
          <p:nvPr/>
        </p:nvGrpSpPr>
        <p:grpSpPr>
          <a:xfrm>
            <a:off x="6565984" y="6504759"/>
            <a:ext cx="3005226" cy="258939"/>
            <a:chOff x="-3800" y="-200000"/>
            <a:chExt cx="3003800" cy="3250000"/>
          </a:xfrm>
        </p:grpSpPr>
        <p:sp>
          <p:nvSpPr>
            <p:cNvPr id="22" name="Shape 22"/>
            <p:cNvSpPr/>
            <p:nvPr/>
          </p:nvSpPr>
          <p:spPr>
            <a:xfrm>
              <a:off x="-3800" y="-200000"/>
              <a:ext cx="106075" cy="2650000"/>
            </a:xfrm>
            <a:custGeom>
              <a:pathLst>
                <a:path extrusionOk="0" h="106000" w="4243">
                  <a:moveTo>
                    <a:pt x="2273" y="16000"/>
                  </a:moveTo>
                  <a:cubicBezTo>
                    <a:pt x="2425" y="16000"/>
                    <a:pt x="2576" y="16000"/>
                    <a:pt x="2576" y="18000"/>
                  </a:cubicBezTo>
                  <a:cubicBezTo>
                    <a:pt x="2879" y="18000"/>
                    <a:pt x="3031" y="22000"/>
                    <a:pt x="3031" y="26000"/>
                  </a:cubicBezTo>
                  <a:cubicBezTo>
                    <a:pt x="3031" y="26000"/>
                    <a:pt x="3031" y="26000"/>
                    <a:pt x="3031" y="46000"/>
                  </a:cubicBezTo>
                  <a:cubicBezTo>
                    <a:pt x="3031" y="46000"/>
                    <a:pt x="3031" y="46000"/>
                    <a:pt x="3031" y="52000"/>
                  </a:cubicBezTo>
                  <a:cubicBezTo>
                    <a:pt x="2879" y="56000"/>
                    <a:pt x="2576" y="58000"/>
                    <a:pt x="2273" y="58000"/>
                  </a:cubicBezTo>
                  <a:cubicBezTo>
                    <a:pt x="2273" y="58000"/>
                    <a:pt x="2273" y="58000"/>
                    <a:pt x="1213" y="60000"/>
                  </a:cubicBezTo>
                  <a:cubicBezTo>
                    <a:pt x="1213" y="60000"/>
                    <a:pt x="1213" y="60000"/>
                    <a:pt x="1213" y="28000"/>
                  </a:cubicBezTo>
                  <a:cubicBezTo>
                    <a:pt x="1213" y="26000"/>
                    <a:pt x="1213" y="24000"/>
                    <a:pt x="1213" y="22000"/>
                  </a:cubicBezTo>
                  <a:cubicBezTo>
                    <a:pt x="1364" y="18000"/>
                    <a:pt x="1667" y="16000"/>
                    <a:pt x="2122" y="16000"/>
                  </a:cubicBezTo>
                  <a:close/>
                  <a:moveTo>
                    <a:pt x="0" y="0"/>
                  </a:moveTo>
                  <a:cubicBezTo>
                    <a:pt x="0" y="0"/>
                    <a:pt x="0" y="2000"/>
                    <a:pt x="0" y="2000"/>
                  </a:cubicBezTo>
                  <a:cubicBezTo>
                    <a:pt x="0" y="2000"/>
                    <a:pt x="0" y="2000"/>
                    <a:pt x="0" y="94000"/>
                  </a:cubicBezTo>
                  <a:cubicBezTo>
                    <a:pt x="0" y="94000"/>
                    <a:pt x="0" y="94000"/>
                    <a:pt x="0" y="96000"/>
                  </a:cubicBezTo>
                  <a:cubicBezTo>
                    <a:pt x="152" y="102000"/>
                    <a:pt x="304" y="106000"/>
                    <a:pt x="758" y="106000"/>
                  </a:cubicBezTo>
                  <a:lnTo>
                    <a:pt x="1061" y="106000"/>
                  </a:lnTo>
                  <a:cubicBezTo>
                    <a:pt x="1061" y="106000"/>
                    <a:pt x="1061" y="106000"/>
                    <a:pt x="1213" y="104000"/>
                  </a:cubicBezTo>
                  <a:cubicBezTo>
                    <a:pt x="1213" y="104000"/>
                    <a:pt x="1213" y="104000"/>
                    <a:pt x="1213" y="76000"/>
                  </a:cubicBezTo>
                  <a:lnTo>
                    <a:pt x="2122" y="76000"/>
                  </a:lnTo>
                  <a:cubicBezTo>
                    <a:pt x="2576" y="76000"/>
                    <a:pt x="2879" y="74000"/>
                    <a:pt x="3182" y="72000"/>
                  </a:cubicBezTo>
                  <a:cubicBezTo>
                    <a:pt x="3940" y="68000"/>
                    <a:pt x="4243" y="60000"/>
                    <a:pt x="4243" y="50000"/>
                  </a:cubicBezTo>
                  <a:cubicBezTo>
                    <a:pt x="4243" y="50000"/>
                    <a:pt x="4243" y="50000"/>
                    <a:pt x="4243" y="26000"/>
                  </a:cubicBezTo>
                  <a:cubicBezTo>
                    <a:pt x="4243" y="26000"/>
                    <a:pt x="4243" y="26000"/>
                    <a:pt x="4243" y="24000"/>
                  </a:cubicBezTo>
                  <a:cubicBezTo>
                    <a:pt x="4243" y="24000"/>
                    <a:pt x="4243" y="24000"/>
                    <a:pt x="4243" y="20000"/>
                  </a:cubicBezTo>
                  <a:cubicBezTo>
                    <a:pt x="4091" y="14000"/>
                    <a:pt x="3788" y="8000"/>
                    <a:pt x="3485" y="6000"/>
                  </a:cubicBezTo>
                  <a:cubicBezTo>
                    <a:pt x="3334" y="2000"/>
                    <a:pt x="2728" y="0"/>
                    <a:pt x="2122" y="0"/>
                  </a:cubicBezTo>
                  <a:lnTo>
                    <a:pt x="1819" y="0"/>
                  </a:lnTo>
                  <a:cubicBezTo>
                    <a:pt x="1516" y="0"/>
                    <a:pt x="1213" y="0"/>
                    <a:pt x="910" y="2000"/>
                  </a:cubicBezTo>
                  <a:cubicBezTo>
                    <a:pt x="758" y="0"/>
                    <a:pt x="607"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3" name="Shape 23"/>
            <p:cNvSpPr/>
            <p:nvPr/>
          </p:nvSpPr>
          <p:spPr>
            <a:xfrm>
              <a:off x="117400" y="600000"/>
              <a:ext cx="106100" cy="1850000"/>
            </a:xfrm>
            <a:custGeom>
              <a:pathLst>
                <a:path extrusionOk="0" h="74000" w="4244">
                  <a:moveTo>
                    <a:pt x="2425" y="16000"/>
                  </a:moveTo>
                  <a:cubicBezTo>
                    <a:pt x="2880" y="18000"/>
                    <a:pt x="3031" y="20000"/>
                    <a:pt x="3031" y="24000"/>
                  </a:cubicBezTo>
                  <a:cubicBezTo>
                    <a:pt x="3031" y="24000"/>
                    <a:pt x="3031" y="24000"/>
                    <a:pt x="3031" y="28000"/>
                  </a:cubicBezTo>
                  <a:lnTo>
                    <a:pt x="1213" y="28000"/>
                  </a:lnTo>
                  <a:cubicBezTo>
                    <a:pt x="1213" y="28000"/>
                    <a:pt x="1213" y="28000"/>
                    <a:pt x="1213" y="26000"/>
                  </a:cubicBezTo>
                  <a:cubicBezTo>
                    <a:pt x="1213" y="26000"/>
                    <a:pt x="1213" y="26000"/>
                    <a:pt x="1213" y="20000"/>
                  </a:cubicBezTo>
                  <a:cubicBezTo>
                    <a:pt x="1365" y="18000"/>
                    <a:pt x="1668" y="16000"/>
                    <a:pt x="1971" y="16000"/>
                  </a:cubicBezTo>
                  <a:close/>
                  <a:moveTo>
                    <a:pt x="1971" y="0"/>
                  </a:moveTo>
                  <a:cubicBezTo>
                    <a:pt x="1668" y="0"/>
                    <a:pt x="1365" y="0"/>
                    <a:pt x="1213" y="2000"/>
                  </a:cubicBezTo>
                  <a:cubicBezTo>
                    <a:pt x="304" y="6000"/>
                    <a:pt x="1" y="14000"/>
                    <a:pt x="1" y="28000"/>
                  </a:cubicBezTo>
                  <a:cubicBezTo>
                    <a:pt x="1" y="28000"/>
                    <a:pt x="1" y="28000"/>
                    <a:pt x="1" y="48000"/>
                  </a:cubicBezTo>
                  <a:cubicBezTo>
                    <a:pt x="1" y="52000"/>
                    <a:pt x="1" y="56000"/>
                    <a:pt x="152" y="60000"/>
                  </a:cubicBezTo>
                  <a:cubicBezTo>
                    <a:pt x="456" y="68000"/>
                    <a:pt x="1213" y="74000"/>
                    <a:pt x="2122" y="74000"/>
                  </a:cubicBezTo>
                  <a:lnTo>
                    <a:pt x="4092" y="74000"/>
                  </a:lnTo>
                  <a:cubicBezTo>
                    <a:pt x="4092" y="74000"/>
                    <a:pt x="4092" y="74000"/>
                    <a:pt x="4243" y="72000"/>
                  </a:cubicBezTo>
                  <a:cubicBezTo>
                    <a:pt x="4243" y="72000"/>
                    <a:pt x="4243" y="72000"/>
                    <a:pt x="4243" y="68000"/>
                  </a:cubicBezTo>
                  <a:cubicBezTo>
                    <a:pt x="4243" y="68000"/>
                    <a:pt x="4243" y="68000"/>
                    <a:pt x="4243" y="66000"/>
                  </a:cubicBezTo>
                  <a:cubicBezTo>
                    <a:pt x="4092" y="60000"/>
                    <a:pt x="3789" y="58000"/>
                    <a:pt x="3486" y="58000"/>
                  </a:cubicBezTo>
                  <a:lnTo>
                    <a:pt x="2122" y="58000"/>
                  </a:lnTo>
                  <a:cubicBezTo>
                    <a:pt x="1819" y="58000"/>
                    <a:pt x="1668" y="56000"/>
                    <a:pt x="1516" y="56000"/>
                  </a:cubicBezTo>
                  <a:cubicBezTo>
                    <a:pt x="1365" y="54000"/>
                    <a:pt x="1213" y="52000"/>
                    <a:pt x="1213" y="50000"/>
                  </a:cubicBezTo>
                  <a:cubicBezTo>
                    <a:pt x="1213" y="50000"/>
                    <a:pt x="1213" y="50000"/>
                    <a:pt x="1213" y="44000"/>
                  </a:cubicBezTo>
                  <a:lnTo>
                    <a:pt x="3637" y="44000"/>
                  </a:lnTo>
                  <a:cubicBezTo>
                    <a:pt x="4092" y="42000"/>
                    <a:pt x="4243" y="38000"/>
                    <a:pt x="4243" y="34000"/>
                  </a:cubicBezTo>
                  <a:cubicBezTo>
                    <a:pt x="4243" y="34000"/>
                    <a:pt x="4243" y="34000"/>
                    <a:pt x="4243" y="24000"/>
                  </a:cubicBezTo>
                  <a:cubicBezTo>
                    <a:pt x="4243" y="22000"/>
                    <a:pt x="4243" y="18000"/>
                    <a:pt x="4092" y="16000"/>
                  </a:cubicBezTo>
                  <a:cubicBezTo>
                    <a:pt x="3789" y="4000"/>
                    <a:pt x="3183"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4" name="Shape 24"/>
            <p:cNvSpPr/>
            <p:nvPr/>
          </p:nvSpPr>
          <p:spPr>
            <a:xfrm>
              <a:off x="242400" y="600000"/>
              <a:ext cx="106100" cy="1850000"/>
            </a:xfrm>
            <a:custGeom>
              <a:pathLst>
                <a:path extrusionOk="0" h="74000" w="4244">
                  <a:moveTo>
                    <a:pt x="2577" y="16000"/>
                  </a:moveTo>
                  <a:cubicBezTo>
                    <a:pt x="2880" y="18000"/>
                    <a:pt x="3031" y="20000"/>
                    <a:pt x="3031" y="26000"/>
                  </a:cubicBezTo>
                  <a:cubicBezTo>
                    <a:pt x="3031" y="26000"/>
                    <a:pt x="3031" y="26000"/>
                    <a:pt x="3031" y="46000"/>
                  </a:cubicBezTo>
                  <a:cubicBezTo>
                    <a:pt x="3031" y="48000"/>
                    <a:pt x="3031" y="50000"/>
                    <a:pt x="2880" y="52000"/>
                  </a:cubicBezTo>
                  <a:cubicBezTo>
                    <a:pt x="2880" y="56000"/>
                    <a:pt x="2577" y="58000"/>
                    <a:pt x="2274" y="58000"/>
                  </a:cubicBezTo>
                  <a:lnTo>
                    <a:pt x="1971" y="58000"/>
                  </a:lnTo>
                  <a:cubicBezTo>
                    <a:pt x="1516" y="58000"/>
                    <a:pt x="1213" y="54000"/>
                    <a:pt x="1213" y="48000"/>
                  </a:cubicBezTo>
                  <a:cubicBezTo>
                    <a:pt x="1213" y="48000"/>
                    <a:pt x="1213" y="48000"/>
                    <a:pt x="1213" y="26000"/>
                  </a:cubicBezTo>
                  <a:cubicBezTo>
                    <a:pt x="1213" y="24000"/>
                    <a:pt x="1213" y="22000"/>
                    <a:pt x="1365" y="20000"/>
                  </a:cubicBezTo>
                  <a:cubicBezTo>
                    <a:pt x="1365" y="16000"/>
                    <a:pt x="1668" y="16000"/>
                    <a:pt x="2122" y="16000"/>
                  </a:cubicBezTo>
                  <a:close/>
                  <a:moveTo>
                    <a:pt x="1213" y="0"/>
                  </a:moveTo>
                  <a:cubicBezTo>
                    <a:pt x="456" y="6000"/>
                    <a:pt x="1" y="14000"/>
                    <a:pt x="1" y="26000"/>
                  </a:cubicBezTo>
                  <a:cubicBezTo>
                    <a:pt x="1" y="26000"/>
                    <a:pt x="1" y="26000"/>
                    <a:pt x="1" y="48000"/>
                  </a:cubicBezTo>
                  <a:cubicBezTo>
                    <a:pt x="1" y="52000"/>
                    <a:pt x="1" y="54000"/>
                    <a:pt x="152" y="58000"/>
                  </a:cubicBezTo>
                  <a:cubicBezTo>
                    <a:pt x="456" y="68000"/>
                    <a:pt x="1062" y="74000"/>
                    <a:pt x="1819" y="74000"/>
                  </a:cubicBezTo>
                  <a:lnTo>
                    <a:pt x="2425" y="74000"/>
                  </a:lnTo>
                  <a:cubicBezTo>
                    <a:pt x="2577" y="74000"/>
                    <a:pt x="2728" y="72000"/>
                    <a:pt x="3031" y="72000"/>
                  </a:cubicBezTo>
                  <a:cubicBezTo>
                    <a:pt x="3789" y="68000"/>
                    <a:pt x="4243" y="58000"/>
                    <a:pt x="4243" y="46000"/>
                  </a:cubicBezTo>
                  <a:cubicBezTo>
                    <a:pt x="4243" y="46000"/>
                    <a:pt x="4243" y="46000"/>
                    <a:pt x="4243" y="28000"/>
                  </a:cubicBezTo>
                  <a:cubicBezTo>
                    <a:pt x="4243" y="22000"/>
                    <a:pt x="4092" y="16000"/>
                    <a:pt x="3940" y="12000"/>
                  </a:cubicBezTo>
                  <a:cubicBezTo>
                    <a:pt x="3486" y="4000"/>
                    <a:pt x="3031"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5" name="Shape 25"/>
            <p:cNvSpPr/>
            <p:nvPr/>
          </p:nvSpPr>
          <p:spPr>
            <a:xfrm>
              <a:off x="367400" y="600000"/>
              <a:ext cx="102300" cy="2450000"/>
            </a:xfrm>
            <a:custGeom>
              <a:pathLst>
                <a:path extrusionOk="0" h="98000" w="4092">
                  <a:moveTo>
                    <a:pt x="2122" y="14000"/>
                  </a:moveTo>
                  <a:cubicBezTo>
                    <a:pt x="2577" y="14000"/>
                    <a:pt x="2880" y="18000"/>
                    <a:pt x="2880" y="24000"/>
                  </a:cubicBezTo>
                  <a:cubicBezTo>
                    <a:pt x="2880" y="24000"/>
                    <a:pt x="2880" y="24000"/>
                    <a:pt x="2880" y="44000"/>
                  </a:cubicBezTo>
                  <a:cubicBezTo>
                    <a:pt x="2880" y="46000"/>
                    <a:pt x="2880" y="48000"/>
                    <a:pt x="2728" y="50000"/>
                  </a:cubicBezTo>
                  <a:cubicBezTo>
                    <a:pt x="2728" y="54000"/>
                    <a:pt x="2425" y="56000"/>
                    <a:pt x="2122" y="56000"/>
                  </a:cubicBezTo>
                  <a:lnTo>
                    <a:pt x="1213" y="56000"/>
                  </a:lnTo>
                  <a:cubicBezTo>
                    <a:pt x="1213" y="56000"/>
                    <a:pt x="1213" y="56000"/>
                    <a:pt x="1213" y="26000"/>
                  </a:cubicBezTo>
                  <a:cubicBezTo>
                    <a:pt x="1213" y="24000"/>
                    <a:pt x="1213" y="22000"/>
                    <a:pt x="1213" y="20000"/>
                  </a:cubicBezTo>
                  <a:cubicBezTo>
                    <a:pt x="1213" y="16000"/>
                    <a:pt x="1516" y="14000"/>
                    <a:pt x="1971" y="14000"/>
                  </a:cubicBezTo>
                  <a:close/>
                  <a:moveTo>
                    <a:pt x="1" y="0"/>
                  </a:moveTo>
                  <a:cubicBezTo>
                    <a:pt x="1" y="0"/>
                    <a:pt x="1" y="0"/>
                    <a:pt x="1" y="2000"/>
                  </a:cubicBezTo>
                  <a:cubicBezTo>
                    <a:pt x="1" y="2000"/>
                    <a:pt x="1" y="2000"/>
                    <a:pt x="1" y="88000"/>
                  </a:cubicBezTo>
                  <a:cubicBezTo>
                    <a:pt x="1" y="96000"/>
                    <a:pt x="456" y="98000"/>
                    <a:pt x="759" y="98000"/>
                  </a:cubicBezTo>
                  <a:lnTo>
                    <a:pt x="1062" y="98000"/>
                  </a:lnTo>
                  <a:cubicBezTo>
                    <a:pt x="1213" y="98000"/>
                    <a:pt x="1213" y="96000"/>
                    <a:pt x="1213" y="96000"/>
                  </a:cubicBezTo>
                  <a:cubicBezTo>
                    <a:pt x="1213" y="96000"/>
                    <a:pt x="1213" y="96000"/>
                    <a:pt x="1213" y="70000"/>
                  </a:cubicBezTo>
                  <a:lnTo>
                    <a:pt x="2122" y="70000"/>
                  </a:lnTo>
                  <a:cubicBezTo>
                    <a:pt x="2425" y="70000"/>
                    <a:pt x="2880" y="70000"/>
                    <a:pt x="3183" y="68000"/>
                  </a:cubicBezTo>
                  <a:cubicBezTo>
                    <a:pt x="3789" y="62000"/>
                    <a:pt x="4092" y="56000"/>
                    <a:pt x="4092" y="46000"/>
                  </a:cubicBezTo>
                  <a:cubicBezTo>
                    <a:pt x="4092" y="46000"/>
                    <a:pt x="4092" y="46000"/>
                    <a:pt x="4092" y="24000"/>
                  </a:cubicBezTo>
                  <a:cubicBezTo>
                    <a:pt x="4092" y="24000"/>
                    <a:pt x="4092" y="22000"/>
                    <a:pt x="4092" y="22000"/>
                  </a:cubicBezTo>
                  <a:cubicBezTo>
                    <a:pt x="3940" y="18000"/>
                    <a:pt x="3940" y="14000"/>
                    <a:pt x="3789" y="10000"/>
                  </a:cubicBezTo>
                  <a:cubicBezTo>
                    <a:pt x="3637" y="8000"/>
                    <a:pt x="3486" y="6000"/>
                    <a:pt x="3183" y="4000"/>
                  </a:cubicBezTo>
                  <a:cubicBezTo>
                    <a:pt x="3031" y="0"/>
                    <a:pt x="2577" y="0"/>
                    <a:pt x="1819" y="0"/>
                  </a:cubicBezTo>
                  <a:cubicBezTo>
                    <a:pt x="1516" y="0"/>
                    <a:pt x="1213" y="0"/>
                    <a:pt x="910" y="2000"/>
                  </a:cubicBezTo>
                  <a:cubicBezTo>
                    <a:pt x="759" y="0"/>
                    <a:pt x="45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6" name="Shape 26"/>
            <p:cNvSpPr/>
            <p:nvPr/>
          </p:nvSpPr>
          <p:spPr>
            <a:xfrm>
              <a:off x="488625" y="-200000"/>
              <a:ext cx="72000" cy="2650000"/>
            </a:xfrm>
            <a:custGeom>
              <a:pathLst>
                <a:path extrusionOk="0" h="106000" w="2880">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8" y="106000"/>
                  </a:lnTo>
                  <a:cubicBezTo>
                    <a:pt x="2879" y="106000"/>
                    <a:pt x="2879" y="102000"/>
                    <a:pt x="2879" y="102000"/>
                  </a:cubicBezTo>
                  <a:cubicBezTo>
                    <a:pt x="2879" y="98000"/>
                    <a:pt x="2879" y="96000"/>
                    <a:pt x="2728" y="92000"/>
                  </a:cubicBezTo>
                  <a:cubicBezTo>
                    <a:pt x="2576" y="90000"/>
                    <a:pt x="2273" y="88000"/>
                    <a:pt x="1667" y="88000"/>
                  </a:cubicBezTo>
                  <a:cubicBezTo>
                    <a:pt x="1364" y="88000"/>
                    <a:pt x="1213" y="84000"/>
                    <a:pt x="1213" y="78000"/>
                  </a:cubicBezTo>
                  <a:cubicBezTo>
                    <a:pt x="1213" y="78000"/>
                    <a:pt x="1213" y="78000"/>
                    <a:pt x="1213" y="14000"/>
                  </a:cubicBezTo>
                  <a:cubicBezTo>
                    <a:pt x="1213" y="12000"/>
                    <a:pt x="1213" y="10000"/>
                    <a:pt x="1061" y="8000"/>
                  </a:cubicBezTo>
                  <a:cubicBezTo>
                    <a:pt x="1061" y="2000"/>
                    <a:pt x="607"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7" name="Shape 27"/>
            <p:cNvSpPr/>
            <p:nvPr/>
          </p:nvSpPr>
          <p:spPr>
            <a:xfrm>
              <a:off x="568175" y="600000"/>
              <a:ext cx="106075" cy="1850000"/>
            </a:xfrm>
            <a:custGeom>
              <a:pathLst>
                <a:path extrusionOk="0" h="74000" w="4243">
                  <a:moveTo>
                    <a:pt x="2425" y="16000"/>
                  </a:moveTo>
                  <a:cubicBezTo>
                    <a:pt x="2879" y="18000"/>
                    <a:pt x="3031" y="20000"/>
                    <a:pt x="3031" y="24000"/>
                  </a:cubicBezTo>
                  <a:cubicBezTo>
                    <a:pt x="3031" y="24000"/>
                    <a:pt x="3031" y="24000"/>
                    <a:pt x="3031"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3" y="72000"/>
                  </a:cubicBezTo>
                  <a:cubicBezTo>
                    <a:pt x="4243" y="72000"/>
                    <a:pt x="4243" y="72000"/>
                    <a:pt x="4243" y="68000"/>
                  </a:cubicBezTo>
                  <a:cubicBezTo>
                    <a:pt x="4243" y="68000"/>
                    <a:pt x="4243" y="68000"/>
                    <a:pt x="4243"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7" y="44000"/>
                  </a:lnTo>
                  <a:cubicBezTo>
                    <a:pt x="4091" y="42000"/>
                    <a:pt x="4243" y="38000"/>
                    <a:pt x="4243" y="34000"/>
                  </a:cubicBezTo>
                  <a:cubicBezTo>
                    <a:pt x="4243" y="34000"/>
                    <a:pt x="4243" y="34000"/>
                    <a:pt x="4243" y="24000"/>
                  </a:cubicBezTo>
                  <a:cubicBezTo>
                    <a:pt x="4243" y="22000"/>
                    <a:pt x="4243" y="18000"/>
                    <a:pt x="4091" y="16000"/>
                  </a:cubicBezTo>
                  <a:cubicBezTo>
                    <a:pt x="3788" y="4000"/>
                    <a:pt x="3182" y="0"/>
                    <a:pt x="227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8" name="Shape 28"/>
            <p:cNvSpPr/>
            <p:nvPr/>
          </p:nvSpPr>
          <p:spPr>
            <a:xfrm>
              <a:off x="765150" y="600000"/>
              <a:ext cx="181825" cy="1850000"/>
            </a:xfrm>
            <a:custGeom>
              <a:pathLst>
                <a:path extrusionOk="0" h="74000" w="7273">
                  <a:moveTo>
                    <a:pt x="152" y="0"/>
                  </a:moveTo>
                  <a:cubicBezTo>
                    <a:pt x="0" y="0"/>
                    <a:pt x="0" y="0"/>
                    <a:pt x="0" y="2000"/>
                  </a:cubicBezTo>
                  <a:cubicBezTo>
                    <a:pt x="0" y="2000"/>
                    <a:pt x="0" y="2000"/>
                    <a:pt x="0" y="62000"/>
                  </a:cubicBezTo>
                  <a:cubicBezTo>
                    <a:pt x="0" y="62000"/>
                    <a:pt x="152" y="64000"/>
                    <a:pt x="152" y="66000"/>
                  </a:cubicBezTo>
                  <a:cubicBezTo>
                    <a:pt x="303" y="72000"/>
                    <a:pt x="606" y="74000"/>
                    <a:pt x="1061" y="74000"/>
                  </a:cubicBezTo>
                  <a:lnTo>
                    <a:pt x="1212" y="74000"/>
                  </a:lnTo>
                  <a:cubicBezTo>
                    <a:pt x="1212" y="74000"/>
                    <a:pt x="1212" y="74000"/>
                    <a:pt x="1212" y="72000"/>
                  </a:cubicBezTo>
                  <a:cubicBezTo>
                    <a:pt x="1212" y="72000"/>
                    <a:pt x="1212" y="72000"/>
                    <a:pt x="1212" y="30000"/>
                  </a:cubicBezTo>
                  <a:cubicBezTo>
                    <a:pt x="1212" y="22000"/>
                    <a:pt x="1364" y="20000"/>
                    <a:pt x="1364" y="18000"/>
                  </a:cubicBezTo>
                  <a:lnTo>
                    <a:pt x="1515" y="18000"/>
                  </a:lnTo>
                  <a:cubicBezTo>
                    <a:pt x="1515" y="16000"/>
                    <a:pt x="1818" y="16000"/>
                    <a:pt x="2273" y="16000"/>
                  </a:cubicBezTo>
                  <a:lnTo>
                    <a:pt x="2727" y="16000"/>
                  </a:lnTo>
                  <a:cubicBezTo>
                    <a:pt x="2879" y="18000"/>
                    <a:pt x="3030" y="20000"/>
                    <a:pt x="3030" y="26000"/>
                  </a:cubicBezTo>
                  <a:cubicBezTo>
                    <a:pt x="3030" y="26000"/>
                    <a:pt x="3030" y="26000"/>
                    <a:pt x="3030" y="60000"/>
                  </a:cubicBezTo>
                  <a:cubicBezTo>
                    <a:pt x="3030" y="60000"/>
                    <a:pt x="3030" y="60000"/>
                    <a:pt x="3030" y="64000"/>
                  </a:cubicBezTo>
                  <a:cubicBezTo>
                    <a:pt x="3182" y="70000"/>
                    <a:pt x="3485" y="74000"/>
                    <a:pt x="3939" y="74000"/>
                  </a:cubicBezTo>
                  <a:lnTo>
                    <a:pt x="4242" y="74000"/>
                  </a:lnTo>
                  <a:cubicBezTo>
                    <a:pt x="4242" y="74000"/>
                    <a:pt x="4242" y="74000"/>
                    <a:pt x="4242" y="72000"/>
                  </a:cubicBezTo>
                  <a:cubicBezTo>
                    <a:pt x="4242" y="72000"/>
                    <a:pt x="4242" y="72000"/>
                    <a:pt x="4242" y="26000"/>
                  </a:cubicBezTo>
                  <a:cubicBezTo>
                    <a:pt x="4242" y="22000"/>
                    <a:pt x="4394" y="20000"/>
                    <a:pt x="4394" y="18000"/>
                  </a:cubicBezTo>
                  <a:cubicBezTo>
                    <a:pt x="4546" y="16000"/>
                    <a:pt x="4849" y="16000"/>
                    <a:pt x="5303" y="16000"/>
                  </a:cubicBezTo>
                  <a:lnTo>
                    <a:pt x="5758" y="16000"/>
                  </a:lnTo>
                  <a:cubicBezTo>
                    <a:pt x="5909" y="18000"/>
                    <a:pt x="6061" y="22000"/>
                    <a:pt x="6061" y="28000"/>
                  </a:cubicBezTo>
                  <a:cubicBezTo>
                    <a:pt x="6061" y="28000"/>
                    <a:pt x="6061" y="28000"/>
                    <a:pt x="6061" y="60000"/>
                  </a:cubicBezTo>
                  <a:cubicBezTo>
                    <a:pt x="6061" y="62000"/>
                    <a:pt x="6061" y="64000"/>
                    <a:pt x="6212" y="66000"/>
                  </a:cubicBezTo>
                  <a:cubicBezTo>
                    <a:pt x="6364" y="72000"/>
                    <a:pt x="6515" y="74000"/>
                    <a:pt x="6970" y="74000"/>
                  </a:cubicBezTo>
                  <a:lnTo>
                    <a:pt x="7121" y="74000"/>
                  </a:lnTo>
                  <a:cubicBezTo>
                    <a:pt x="7273" y="74000"/>
                    <a:pt x="7273" y="74000"/>
                    <a:pt x="7273" y="72000"/>
                  </a:cubicBezTo>
                  <a:cubicBezTo>
                    <a:pt x="7273" y="72000"/>
                    <a:pt x="7273" y="72000"/>
                    <a:pt x="7273" y="26000"/>
                  </a:cubicBezTo>
                  <a:cubicBezTo>
                    <a:pt x="7273" y="16000"/>
                    <a:pt x="6970" y="8000"/>
                    <a:pt x="6515" y="4000"/>
                  </a:cubicBezTo>
                  <a:cubicBezTo>
                    <a:pt x="6212" y="0"/>
                    <a:pt x="5758" y="0"/>
                    <a:pt x="5000" y="0"/>
                  </a:cubicBezTo>
                  <a:cubicBezTo>
                    <a:pt x="4546" y="0"/>
                    <a:pt x="4091" y="2000"/>
                    <a:pt x="3636" y="6000"/>
                  </a:cubicBezTo>
                  <a:cubicBezTo>
                    <a:pt x="3333" y="2000"/>
                    <a:pt x="2879" y="0"/>
                    <a:pt x="2576" y="0"/>
                  </a:cubicBezTo>
                  <a:lnTo>
                    <a:pt x="1818" y="0"/>
                  </a:lnTo>
                  <a:cubicBezTo>
                    <a:pt x="1515" y="0"/>
                    <a:pt x="1364" y="0"/>
                    <a:pt x="1061" y="2000"/>
                  </a:cubicBezTo>
                  <a:cubicBezTo>
                    <a:pt x="909" y="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 name="Shape 29"/>
            <p:cNvSpPr/>
            <p:nvPr/>
          </p:nvSpPr>
          <p:spPr>
            <a:xfrm>
              <a:off x="965900" y="600000"/>
              <a:ext cx="106075" cy="1850000"/>
            </a:xfrm>
            <a:custGeom>
              <a:pathLst>
                <a:path extrusionOk="0" h="74000" w="4243">
                  <a:moveTo>
                    <a:pt x="3031" y="16000"/>
                  </a:moveTo>
                  <a:cubicBezTo>
                    <a:pt x="3031" y="16000"/>
                    <a:pt x="3031" y="16000"/>
                    <a:pt x="3031" y="46000"/>
                  </a:cubicBezTo>
                  <a:cubicBezTo>
                    <a:pt x="3031" y="54000"/>
                    <a:pt x="2728" y="58000"/>
                    <a:pt x="2122" y="58000"/>
                  </a:cubicBezTo>
                  <a:lnTo>
                    <a:pt x="1212" y="58000"/>
                  </a:lnTo>
                  <a:cubicBezTo>
                    <a:pt x="1212" y="58000"/>
                    <a:pt x="1212" y="58000"/>
                    <a:pt x="1212" y="24000"/>
                  </a:cubicBezTo>
                  <a:cubicBezTo>
                    <a:pt x="1212" y="24000"/>
                    <a:pt x="1212" y="22000"/>
                    <a:pt x="1364" y="20000"/>
                  </a:cubicBezTo>
                  <a:cubicBezTo>
                    <a:pt x="1364" y="18000"/>
                    <a:pt x="1667" y="16000"/>
                    <a:pt x="1970" y="16000"/>
                  </a:cubicBezTo>
                  <a:close/>
                  <a:moveTo>
                    <a:pt x="1516" y="0"/>
                  </a:moveTo>
                  <a:cubicBezTo>
                    <a:pt x="455" y="4000"/>
                    <a:pt x="0" y="12000"/>
                    <a:pt x="0" y="24000"/>
                  </a:cubicBezTo>
                  <a:cubicBezTo>
                    <a:pt x="0" y="24000"/>
                    <a:pt x="0" y="24000"/>
                    <a:pt x="0" y="72000"/>
                  </a:cubicBezTo>
                  <a:lnTo>
                    <a:pt x="152" y="72000"/>
                  </a:lnTo>
                  <a:cubicBezTo>
                    <a:pt x="152" y="74000"/>
                    <a:pt x="152" y="74000"/>
                    <a:pt x="152" y="74000"/>
                  </a:cubicBezTo>
                  <a:lnTo>
                    <a:pt x="2273" y="74000"/>
                  </a:lnTo>
                  <a:cubicBezTo>
                    <a:pt x="2576" y="74000"/>
                    <a:pt x="3031" y="72000"/>
                    <a:pt x="3334" y="70000"/>
                  </a:cubicBezTo>
                  <a:cubicBezTo>
                    <a:pt x="3485" y="72000"/>
                    <a:pt x="3637" y="74000"/>
                    <a:pt x="3940" y="74000"/>
                  </a:cubicBezTo>
                  <a:lnTo>
                    <a:pt x="4091" y="74000"/>
                  </a:lnTo>
                  <a:cubicBezTo>
                    <a:pt x="4091" y="74000"/>
                    <a:pt x="4243" y="74000"/>
                    <a:pt x="4243" y="72000"/>
                  </a:cubicBezTo>
                  <a:cubicBezTo>
                    <a:pt x="4243" y="72000"/>
                    <a:pt x="4243" y="72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 name="Shape 30"/>
            <p:cNvSpPr/>
            <p:nvPr/>
          </p:nvSpPr>
          <p:spPr>
            <a:xfrm>
              <a:off x="1090900"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2" y="84000"/>
                    <a:pt x="1212" y="78000"/>
                  </a:cubicBezTo>
                  <a:cubicBezTo>
                    <a:pt x="1212" y="78000"/>
                    <a:pt x="1212" y="78000"/>
                    <a:pt x="1212"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2" y="30000"/>
                  </a:lnTo>
                  <a:cubicBezTo>
                    <a:pt x="1212" y="30000"/>
                    <a:pt x="1212" y="30000"/>
                    <a:pt x="1212" y="10000"/>
                  </a:cubicBezTo>
                  <a:cubicBezTo>
                    <a:pt x="1212" y="10000"/>
                    <a:pt x="1212" y="10000"/>
                    <a:pt x="1212"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 name="Shape 31"/>
            <p:cNvSpPr/>
            <p:nvPr/>
          </p:nvSpPr>
          <p:spPr>
            <a:xfrm>
              <a:off x="117422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879" y="106000"/>
                  </a:lnTo>
                  <a:cubicBezTo>
                    <a:pt x="2879" y="106000"/>
                    <a:pt x="2879" y="106000"/>
                    <a:pt x="2879" y="104000"/>
                  </a:cubicBezTo>
                  <a:cubicBezTo>
                    <a:pt x="2879" y="104000"/>
                    <a:pt x="2879" y="104000"/>
                    <a:pt x="2879" y="100000"/>
                  </a:cubicBezTo>
                  <a:cubicBezTo>
                    <a:pt x="2879" y="98000"/>
                    <a:pt x="2879" y="96000"/>
                    <a:pt x="2879"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2" name="Shape 32"/>
            <p:cNvSpPr/>
            <p:nvPr/>
          </p:nvSpPr>
          <p:spPr>
            <a:xfrm>
              <a:off x="1257575" y="600000"/>
              <a:ext cx="106075" cy="1850000"/>
            </a:xfrm>
            <a:custGeom>
              <a:pathLst>
                <a:path extrusionOk="0" h="74000" w="4243">
                  <a:moveTo>
                    <a:pt x="2576"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2121" y="16000"/>
                  </a:cubicBezTo>
                  <a:close/>
                  <a:moveTo>
                    <a:pt x="1970" y="0"/>
                  </a:moveTo>
                  <a:cubicBezTo>
                    <a:pt x="1667" y="0"/>
                    <a:pt x="1364" y="0"/>
                    <a:pt x="1212" y="2000"/>
                  </a:cubicBezTo>
                  <a:cubicBezTo>
                    <a:pt x="455" y="6000"/>
                    <a:pt x="0" y="14000"/>
                    <a:pt x="0" y="28000"/>
                  </a:cubicBezTo>
                  <a:cubicBezTo>
                    <a:pt x="0" y="28000"/>
                    <a:pt x="0" y="28000"/>
                    <a:pt x="0" y="48000"/>
                  </a:cubicBezTo>
                  <a:cubicBezTo>
                    <a:pt x="0" y="52000"/>
                    <a:pt x="152" y="56000"/>
                    <a:pt x="152" y="60000"/>
                  </a:cubicBezTo>
                  <a:cubicBezTo>
                    <a:pt x="606" y="68000"/>
                    <a:pt x="1212" y="74000"/>
                    <a:pt x="2273" y="74000"/>
                  </a:cubicBezTo>
                  <a:lnTo>
                    <a:pt x="4091" y="74000"/>
                  </a:lnTo>
                  <a:cubicBezTo>
                    <a:pt x="4091" y="74000"/>
                    <a:pt x="4242"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3" name="Shape 33"/>
            <p:cNvSpPr/>
            <p:nvPr/>
          </p:nvSpPr>
          <p:spPr>
            <a:xfrm>
              <a:off x="1382575" y="600000"/>
              <a:ext cx="64400" cy="1850000"/>
            </a:xfrm>
            <a:custGeom>
              <a:pathLst>
                <a:path extrusionOk="0" h="74000" w="2576">
                  <a:moveTo>
                    <a:pt x="0" y="0"/>
                  </a:moveTo>
                  <a:cubicBezTo>
                    <a:pt x="0" y="0"/>
                    <a:pt x="0" y="0"/>
                    <a:pt x="0" y="2000"/>
                  </a:cubicBezTo>
                  <a:cubicBezTo>
                    <a:pt x="0" y="2000"/>
                    <a:pt x="0" y="2000"/>
                    <a:pt x="0" y="64000"/>
                  </a:cubicBezTo>
                  <a:cubicBezTo>
                    <a:pt x="0" y="64000"/>
                    <a:pt x="0" y="64000"/>
                    <a:pt x="0" y="66000"/>
                  </a:cubicBezTo>
                  <a:cubicBezTo>
                    <a:pt x="152" y="70000"/>
                    <a:pt x="455" y="74000"/>
                    <a:pt x="909" y="74000"/>
                  </a:cubicBezTo>
                  <a:lnTo>
                    <a:pt x="1061" y="74000"/>
                  </a:lnTo>
                  <a:cubicBezTo>
                    <a:pt x="1061" y="74000"/>
                    <a:pt x="1061" y="74000"/>
                    <a:pt x="1212" y="72000"/>
                  </a:cubicBezTo>
                  <a:cubicBezTo>
                    <a:pt x="1212" y="72000"/>
                    <a:pt x="1212" y="72000"/>
                    <a:pt x="1212" y="30000"/>
                  </a:cubicBezTo>
                  <a:cubicBezTo>
                    <a:pt x="1212" y="26000"/>
                    <a:pt x="1212" y="24000"/>
                    <a:pt x="1212" y="22000"/>
                  </a:cubicBezTo>
                  <a:cubicBezTo>
                    <a:pt x="1212" y="22000"/>
                    <a:pt x="1364" y="20000"/>
                    <a:pt x="1364" y="20000"/>
                  </a:cubicBezTo>
                  <a:cubicBezTo>
                    <a:pt x="1364" y="18000"/>
                    <a:pt x="1515" y="18000"/>
                    <a:pt x="1667" y="16000"/>
                  </a:cubicBezTo>
                  <a:cubicBezTo>
                    <a:pt x="2424" y="14000"/>
                    <a:pt x="2576" y="8000"/>
                    <a:pt x="2576" y="4000"/>
                  </a:cubicBezTo>
                  <a:cubicBezTo>
                    <a:pt x="2576" y="4000"/>
                    <a:pt x="2576" y="4000"/>
                    <a:pt x="2576" y="2000"/>
                  </a:cubicBezTo>
                  <a:cubicBezTo>
                    <a:pt x="2576" y="0"/>
                    <a:pt x="2424" y="0"/>
                    <a:pt x="2424"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4" name="Shape 34"/>
            <p:cNvSpPr/>
            <p:nvPr/>
          </p:nvSpPr>
          <p:spPr>
            <a:xfrm>
              <a:off x="1431800" y="2100000"/>
              <a:ext cx="41700" cy="650000"/>
            </a:xfrm>
            <a:custGeom>
              <a:pathLst>
                <a:path extrusionOk="0" h="26000" w="1668">
                  <a:moveTo>
                    <a:pt x="758" y="0"/>
                  </a:moveTo>
                  <a:cubicBezTo>
                    <a:pt x="607" y="0"/>
                    <a:pt x="455" y="2000"/>
                    <a:pt x="455" y="4000"/>
                  </a:cubicBezTo>
                  <a:cubicBezTo>
                    <a:pt x="455" y="4000"/>
                    <a:pt x="455" y="4000"/>
                    <a:pt x="455" y="12000"/>
                  </a:cubicBezTo>
                  <a:cubicBezTo>
                    <a:pt x="455" y="12000"/>
                    <a:pt x="304" y="14000"/>
                    <a:pt x="304" y="14000"/>
                  </a:cubicBezTo>
                  <a:cubicBezTo>
                    <a:pt x="1" y="16000"/>
                    <a:pt x="1" y="18000"/>
                    <a:pt x="1" y="20000"/>
                  </a:cubicBezTo>
                  <a:cubicBezTo>
                    <a:pt x="1" y="22000"/>
                    <a:pt x="1" y="26000"/>
                    <a:pt x="455" y="26000"/>
                  </a:cubicBezTo>
                  <a:cubicBezTo>
                    <a:pt x="758" y="26000"/>
                    <a:pt x="910" y="24000"/>
                    <a:pt x="1061" y="24000"/>
                  </a:cubicBezTo>
                  <a:cubicBezTo>
                    <a:pt x="1516" y="22000"/>
                    <a:pt x="1667" y="16000"/>
                    <a:pt x="1667" y="10000"/>
                  </a:cubicBezTo>
                  <a:cubicBezTo>
                    <a:pt x="1667" y="10000"/>
                    <a:pt x="1667" y="10000"/>
                    <a:pt x="1667" y="6000"/>
                  </a:cubicBezTo>
                  <a:cubicBezTo>
                    <a:pt x="1516" y="2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5" name="Shape 35"/>
            <p:cNvSpPr/>
            <p:nvPr/>
          </p:nvSpPr>
          <p:spPr>
            <a:xfrm>
              <a:off x="2386350" y="600000"/>
              <a:ext cx="106075" cy="1850000"/>
            </a:xfrm>
            <a:custGeom>
              <a:pathLst>
                <a:path extrusionOk="0" h="74000" w="4243">
                  <a:moveTo>
                    <a:pt x="1970" y="0"/>
                  </a:moveTo>
                  <a:cubicBezTo>
                    <a:pt x="1667" y="0"/>
                    <a:pt x="1364" y="0"/>
                    <a:pt x="1061" y="2000"/>
                  </a:cubicBezTo>
                  <a:cubicBezTo>
                    <a:pt x="455" y="6000"/>
                    <a:pt x="1" y="14000"/>
                    <a:pt x="1" y="26000"/>
                  </a:cubicBezTo>
                  <a:cubicBezTo>
                    <a:pt x="1" y="26000"/>
                    <a:pt x="1" y="26000"/>
                    <a:pt x="1" y="46000"/>
                  </a:cubicBezTo>
                  <a:cubicBezTo>
                    <a:pt x="1" y="50000"/>
                    <a:pt x="152" y="54000"/>
                    <a:pt x="152" y="58000"/>
                  </a:cubicBezTo>
                  <a:cubicBezTo>
                    <a:pt x="607" y="68000"/>
                    <a:pt x="1213" y="74000"/>
                    <a:pt x="1970" y="74000"/>
                  </a:cubicBezTo>
                  <a:lnTo>
                    <a:pt x="4091" y="74000"/>
                  </a:lnTo>
                  <a:cubicBezTo>
                    <a:pt x="4243" y="74000"/>
                    <a:pt x="4243" y="74000"/>
                    <a:pt x="4243" y="72000"/>
                  </a:cubicBezTo>
                  <a:cubicBezTo>
                    <a:pt x="4243" y="72000"/>
                    <a:pt x="4243" y="72000"/>
                    <a:pt x="4243" y="68000"/>
                  </a:cubicBezTo>
                  <a:cubicBezTo>
                    <a:pt x="4243" y="64000"/>
                    <a:pt x="4091" y="58000"/>
                    <a:pt x="3485" y="58000"/>
                  </a:cubicBezTo>
                  <a:lnTo>
                    <a:pt x="2122" y="58000"/>
                  </a:lnTo>
                  <a:cubicBezTo>
                    <a:pt x="1970" y="58000"/>
                    <a:pt x="1819" y="56000"/>
                    <a:pt x="1667" y="56000"/>
                  </a:cubicBezTo>
                  <a:cubicBezTo>
                    <a:pt x="1364" y="54000"/>
                    <a:pt x="1213" y="50000"/>
                    <a:pt x="1213" y="44000"/>
                  </a:cubicBezTo>
                  <a:cubicBezTo>
                    <a:pt x="1213" y="44000"/>
                    <a:pt x="1213" y="44000"/>
                    <a:pt x="1213" y="30000"/>
                  </a:cubicBezTo>
                  <a:cubicBezTo>
                    <a:pt x="1213" y="30000"/>
                    <a:pt x="1213" y="30000"/>
                    <a:pt x="1364" y="22000"/>
                  </a:cubicBezTo>
                  <a:cubicBezTo>
                    <a:pt x="1364" y="18000"/>
                    <a:pt x="1667" y="16000"/>
                    <a:pt x="1970" y="16000"/>
                  </a:cubicBezTo>
                  <a:lnTo>
                    <a:pt x="4243" y="16000"/>
                  </a:lnTo>
                  <a:cubicBezTo>
                    <a:pt x="4243" y="16000"/>
                    <a:pt x="4243" y="16000"/>
                    <a:pt x="4243" y="14000"/>
                  </a:cubicBezTo>
                  <a:cubicBezTo>
                    <a:pt x="4243" y="14000"/>
                    <a:pt x="4243" y="14000"/>
                    <a:pt x="4243" y="8000"/>
                  </a:cubicBezTo>
                  <a:cubicBezTo>
                    <a:pt x="4243" y="8000"/>
                    <a:pt x="4243" y="8000"/>
                    <a:pt x="4243" y="6000"/>
                  </a:cubicBezTo>
                  <a:cubicBezTo>
                    <a:pt x="4091" y="2000"/>
                    <a:pt x="3788" y="0"/>
                    <a:pt x="348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6" name="Shape 36"/>
            <p:cNvSpPr/>
            <p:nvPr/>
          </p:nvSpPr>
          <p:spPr>
            <a:xfrm>
              <a:off x="2507575" y="600000"/>
              <a:ext cx="106075" cy="1850000"/>
            </a:xfrm>
            <a:custGeom>
              <a:pathLst>
                <a:path extrusionOk="0" h="74000" w="4243">
                  <a:moveTo>
                    <a:pt x="2576" y="16000"/>
                  </a:moveTo>
                  <a:cubicBezTo>
                    <a:pt x="2879" y="18000"/>
                    <a:pt x="3030" y="20000"/>
                    <a:pt x="3030" y="26000"/>
                  </a:cubicBezTo>
                  <a:cubicBezTo>
                    <a:pt x="3030" y="26000"/>
                    <a:pt x="3030" y="26000"/>
                    <a:pt x="3030" y="46000"/>
                  </a:cubicBezTo>
                  <a:cubicBezTo>
                    <a:pt x="3030" y="48000"/>
                    <a:pt x="2879" y="50000"/>
                    <a:pt x="2879" y="52000"/>
                  </a:cubicBezTo>
                  <a:cubicBezTo>
                    <a:pt x="2727" y="56000"/>
                    <a:pt x="2576" y="58000"/>
                    <a:pt x="2273" y="58000"/>
                  </a:cubicBezTo>
                  <a:lnTo>
                    <a:pt x="1970" y="58000"/>
                  </a:lnTo>
                  <a:cubicBezTo>
                    <a:pt x="1364" y="58000"/>
                    <a:pt x="1212" y="54000"/>
                    <a:pt x="1212" y="48000"/>
                  </a:cubicBezTo>
                  <a:cubicBezTo>
                    <a:pt x="1212" y="48000"/>
                    <a:pt x="1212" y="48000"/>
                    <a:pt x="1212" y="26000"/>
                  </a:cubicBezTo>
                  <a:cubicBezTo>
                    <a:pt x="1212" y="24000"/>
                    <a:pt x="1212" y="22000"/>
                    <a:pt x="1212" y="20000"/>
                  </a:cubicBezTo>
                  <a:cubicBezTo>
                    <a:pt x="1364" y="16000"/>
                    <a:pt x="1667" y="16000"/>
                    <a:pt x="2121" y="16000"/>
                  </a:cubicBezTo>
                  <a:close/>
                  <a:moveTo>
                    <a:pt x="1212" y="0"/>
                  </a:moveTo>
                  <a:cubicBezTo>
                    <a:pt x="303" y="6000"/>
                    <a:pt x="0" y="14000"/>
                    <a:pt x="0" y="26000"/>
                  </a:cubicBezTo>
                  <a:cubicBezTo>
                    <a:pt x="0" y="26000"/>
                    <a:pt x="0" y="26000"/>
                    <a:pt x="0" y="48000"/>
                  </a:cubicBezTo>
                  <a:cubicBezTo>
                    <a:pt x="0" y="52000"/>
                    <a:pt x="0" y="54000"/>
                    <a:pt x="152" y="58000"/>
                  </a:cubicBezTo>
                  <a:cubicBezTo>
                    <a:pt x="455" y="68000"/>
                    <a:pt x="1061" y="74000"/>
                    <a:pt x="1818" y="74000"/>
                  </a:cubicBezTo>
                  <a:lnTo>
                    <a:pt x="2273" y="74000"/>
                  </a:lnTo>
                  <a:cubicBezTo>
                    <a:pt x="2576" y="74000"/>
                    <a:pt x="2727" y="72000"/>
                    <a:pt x="2879" y="72000"/>
                  </a:cubicBezTo>
                  <a:cubicBezTo>
                    <a:pt x="3788" y="68000"/>
                    <a:pt x="4242" y="58000"/>
                    <a:pt x="4242" y="46000"/>
                  </a:cubicBezTo>
                  <a:cubicBezTo>
                    <a:pt x="4242" y="46000"/>
                    <a:pt x="4242" y="46000"/>
                    <a:pt x="4242" y="28000"/>
                  </a:cubicBezTo>
                  <a:cubicBezTo>
                    <a:pt x="4242" y="22000"/>
                    <a:pt x="4091" y="16000"/>
                    <a:pt x="3939" y="12000"/>
                  </a:cubicBezTo>
                  <a:cubicBezTo>
                    <a:pt x="3485" y="4000"/>
                    <a:pt x="2879" y="0"/>
                    <a:pt x="2121"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7" name="Shape 37"/>
            <p:cNvSpPr/>
            <p:nvPr/>
          </p:nvSpPr>
          <p:spPr>
            <a:xfrm>
              <a:off x="2632575"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788"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2879" y="0"/>
                    <a:pt x="2879" y="2000"/>
                  </a:cubicBezTo>
                  <a:cubicBezTo>
                    <a:pt x="2879" y="2000"/>
                    <a:pt x="2879" y="2000"/>
                    <a:pt x="2879" y="48000"/>
                  </a:cubicBezTo>
                  <a:cubicBezTo>
                    <a:pt x="2879"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8" name="Shape 38"/>
            <p:cNvSpPr/>
            <p:nvPr/>
          </p:nvSpPr>
          <p:spPr>
            <a:xfrm>
              <a:off x="2753775" y="600000"/>
              <a:ext cx="106075" cy="1850000"/>
            </a:xfrm>
            <a:custGeom>
              <a:pathLst>
                <a:path extrusionOk="0" h="74000" w="4243">
                  <a:moveTo>
                    <a:pt x="455" y="0"/>
                  </a:moveTo>
                  <a:cubicBezTo>
                    <a:pt x="304" y="0"/>
                    <a:pt x="1" y="0"/>
                    <a:pt x="1" y="2000"/>
                  </a:cubicBezTo>
                  <a:cubicBezTo>
                    <a:pt x="1" y="2000"/>
                    <a:pt x="1" y="2000"/>
                    <a:pt x="1" y="62000"/>
                  </a:cubicBezTo>
                  <a:cubicBezTo>
                    <a:pt x="1" y="66000"/>
                    <a:pt x="152" y="72000"/>
                    <a:pt x="910" y="74000"/>
                  </a:cubicBezTo>
                  <a:lnTo>
                    <a:pt x="1213" y="74000"/>
                  </a:lnTo>
                  <a:cubicBezTo>
                    <a:pt x="1213" y="74000"/>
                    <a:pt x="1213" y="74000"/>
                    <a:pt x="1213" y="72000"/>
                  </a:cubicBezTo>
                  <a:lnTo>
                    <a:pt x="1364" y="72000"/>
                  </a:lnTo>
                  <a:cubicBezTo>
                    <a:pt x="1364" y="72000"/>
                    <a:pt x="1364" y="72000"/>
                    <a:pt x="1364" y="26000"/>
                  </a:cubicBezTo>
                  <a:cubicBezTo>
                    <a:pt x="1364" y="18000"/>
                    <a:pt x="1516" y="16000"/>
                    <a:pt x="2122" y="16000"/>
                  </a:cubicBezTo>
                  <a:lnTo>
                    <a:pt x="2728" y="16000"/>
                  </a:lnTo>
                  <a:cubicBezTo>
                    <a:pt x="3031" y="18000"/>
                    <a:pt x="3031" y="22000"/>
                    <a:pt x="3031" y="28000"/>
                  </a:cubicBezTo>
                  <a:cubicBezTo>
                    <a:pt x="3031" y="28000"/>
                    <a:pt x="3031" y="28000"/>
                    <a:pt x="3031" y="62000"/>
                  </a:cubicBezTo>
                  <a:cubicBezTo>
                    <a:pt x="3031" y="62000"/>
                    <a:pt x="3031" y="62000"/>
                    <a:pt x="3182" y="64000"/>
                  </a:cubicBezTo>
                  <a:cubicBezTo>
                    <a:pt x="3182" y="70000"/>
                    <a:pt x="3485" y="74000"/>
                    <a:pt x="4091" y="74000"/>
                  </a:cubicBezTo>
                  <a:lnTo>
                    <a:pt x="4243" y="74000"/>
                  </a:lnTo>
                  <a:cubicBezTo>
                    <a:pt x="4243" y="74000"/>
                    <a:pt x="4243" y="74000"/>
                    <a:pt x="4243" y="72000"/>
                  </a:cubicBezTo>
                  <a:cubicBezTo>
                    <a:pt x="4243" y="72000"/>
                    <a:pt x="4243" y="72000"/>
                    <a:pt x="4243" y="24000"/>
                  </a:cubicBezTo>
                  <a:cubicBezTo>
                    <a:pt x="4243" y="20000"/>
                    <a:pt x="4243" y="16000"/>
                    <a:pt x="4091" y="12000"/>
                  </a:cubicBezTo>
                  <a:cubicBezTo>
                    <a:pt x="3637" y="4000"/>
                    <a:pt x="3182" y="0"/>
                    <a:pt x="2425" y="0"/>
                  </a:cubicBezTo>
                  <a:lnTo>
                    <a:pt x="1970" y="0"/>
                  </a:lnTo>
                  <a:cubicBezTo>
                    <a:pt x="1667" y="0"/>
                    <a:pt x="1364" y="0"/>
                    <a:pt x="1061" y="2000"/>
                  </a:cubicBezTo>
                  <a:cubicBezTo>
                    <a:pt x="910" y="0"/>
                    <a:pt x="758" y="0"/>
                    <a:pt x="607"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9" name="Shape 39"/>
            <p:cNvSpPr/>
            <p:nvPr/>
          </p:nvSpPr>
          <p:spPr>
            <a:xfrm>
              <a:off x="287877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728" y="106000"/>
                  </a:lnTo>
                  <a:cubicBezTo>
                    <a:pt x="2879" y="106000"/>
                    <a:pt x="2879" y="106000"/>
                    <a:pt x="2879" y="104000"/>
                  </a:cubicBezTo>
                  <a:cubicBezTo>
                    <a:pt x="2879" y="104000"/>
                    <a:pt x="2879" y="104000"/>
                    <a:pt x="2879" y="100000"/>
                  </a:cubicBezTo>
                  <a:cubicBezTo>
                    <a:pt x="2879" y="98000"/>
                    <a:pt x="2879" y="96000"/>
                    <a:pt x="2728"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0" name="Shape 40"/>
            <p:cNvSpPr/>
            <p:nvPr/>
          </p:nvSpPr>
          <p:spPr>
            <a:xfrm>
              <a:off x="2969675" y="2000000"/>
              <a:ext cx="30325" cy="450000"/>
            </a:xfrm>
            <a:custGeom>
              <a:pathLst>
                <a:path extrusionOk="0" h="18000" w="1213">
                  <a:moveTo>
                    <a:pt x="455" y="0"/>
                  </a:moveTo>
                  <a:cubicBezTo>
                    <a:pt x="152" y="0"/>
                    <a:pt x="1" y="2000"/>
                    <a:pt x="1" y="8000"/>
                  </a:cubicBezTo>
                  <a:cubicBezTo>
                    <a:pt x="1" y="8000"/>
                    <a:pt x="1" y="8000"/>
                    <a:pt x="1" y="12000"/>
                  </a:cubicBezTo>
                  <a:cubicBezTo>
                    <a:pt x="152" y="16000"/>
                    <a:pt x="304" y="18000"/>
                    <a:pt x="455" y="18000"/>
                  </a:cubicBezTo>
                  <a:lnTo>
                    <a:pt x="758" y="18000"/>
                  </a:lnTo>
                  <a:cubicBezTo>
                    <a:pt x="1061" y="18000"/>
                    <a:pt x="1213" y="16000"/>
                    <a:pt x="1213" y="12000"/>
                  </a:cubicBezTo>
                  <a:cubicBezTo>
                    <a:pt x="1213" y="12000"/>
                    <a:pt x="1213" y="12000"/>
                    <a:pt x="1213" y="6000"/>
                  </a:cubicBezTo>
                  <a:cubicBezTo>
                    <a:pt x="1213" y="4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1" name="Shape 41"/>
            <p:cNvSpPr/>
            <p:nvPr/>
          </p:nvSpPr>
          <p:spPr>
            <a:xfrm>
              <a:off x="1640150" y="600000"/>
              <a:ext cx="106075" cy="1850000"/>
            </a:xfrm>
            <a:custGeom>
              <a:pathLst>
                <a:path extrusionOk="0" h="74000" w="4243">
                  <a:moveTo>
                    <a:pt x="2424"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2" name="Shape 42"/>
            <p:cNvSpPr/>
            <p:nvPr/>
          </p:nvSpPr>
          <p:spPr>
            <a:xfrm>
              <a:off x="1765150" y="600000"/>
              <a:ext cx="106075" cy="1850000"/>
            </a:xfrm>
            <a:custGeom>
              <a:pathLst>
                <a:path extrusionOk="0" h="74000" w="4243">
                  <a:moveTo>
                    <a:pt x="1818" y="0"/>
                  </a:moveTo>
                  <a:cubicBezTo>
                    <a:pt x="1515" y="0"/>
                    <a:pt x="1364" y="0"/>
                    <a:pt x="1061" y="2000"/>
                  </a:cubicBezTo>
                  <a:cubicBezTo>
                    <a:pt x="303" y="8000"/>
                    <a:pt x="0" y="14000"/>
                    <a:pt x="0" y="22000"/>
                  </a:cubicBezTo>
                  <a:cubicBezTo>
                    <a:pt x="0" y="26000"/>
                    <a:pt x="152" y="32000"/>
                    <a:pt x="606" y="38000"/>
                  </a:cubicBezTo>
                  <a:cubicBezTo>
                    <a:pt x="909" y="40000"/>
                    <a:pt x="1212" y="42000"/>
                    <a:pt x="1667" y="44000"/>
                  </a:cubicBezTo>
                  <a:lnTo>
                    <a:pt x="2576" y="44000"/>
                  </a:lnTo>
                  <a:cubicBezTo>
                    <a:pt x="2879" y="46000"/>
                    <a:pt x="3030" y="48000"/>
                    <a:pt x="3030" y="50000"/>
                  </a:cubicBezTo>
                  <a:cubicBezTo>
                    <a:pt x="3030" y="50000"/>
                    <a:pt x="3030" y="50000"/>
                    <a:pt x="2879" y="52000"/>
                  </a:cubicBezTo>
                  <a:cubicBezTo>
                    <a:pt x="2879" y="56000"/>
                    <a:pt x="2576" y="58000"/>
                    <a:pt x="2121" y="58000"/>
                  </a:cubicBezTo>
                  <a:lnTo>
                    <a:pt x="909" y="58000"/>
                  </a:lnTo>
                  <a:cubicBezTo>
                    <a:pt x="152" y="58000"/>
                    <a:pt x="0" y="64000"/>
                    <a:pt x="0" y="68000"/>
                  </a:cubicBezTo>
                  <a:cubicBezTo>
                    <a:pt x="0" y="68000"/>
                    <a:pt x="0" y="68000"/>
                    <a:pt x="0" y="72000"/>
                  </a:cubicBezTo>
                  <a:cubicBezTo>
                    <a:pt x="0" y="74000"/>
                    <a:pt x="152" y="74000"/>
                    <a:pt x="152" y="74000"/>
                  </a:cubicBezTo>
                  <a:lnTo>
                    <a:pt x="2273" y="74000"/>
                  </a:lnTo>
                  <a:cubicBezTo>
                    <a:pt x="2576" y="74000"/>
                    <a:pt x="2879" y="72000"/>
                    <a:pt x="3182" y="70000"/>
                  </a:cubicBezTo>
                  <a:cubicBezTo>
                    <a:pt x="3788" y="66000"/>
                    <a:pt x="4242" y="58000"/>
                    <a:pt x="4242" y="50000"/>
                  </a:cubicBezTo>
                  <a:cubicBezTo>
                    <a:pt x="4242" y="46000"/>
                    <a:pt x="3939" y="40000"/>
                    <a:pt x="3636" y="34000"/>
                  </a:cubicBezTo>
                  <a:cubicBezTo>
                    <a:pt x="3182" y="30000"/>
                    <a:pt x="2879" y="28000"/>
                    <a:pt x="2576" y="28000"/>
                  </a:cubicBezTo>
                  <a:lnTo>
                    <a:pt x="1667" y="28000"/>
                  </a:lnTo>
                  <a:cubicBezTo>
                    <a:pt x="1667" y="28000"/>
                    <a:pt x="1667" y="28000"/>
                    <a:pt x="1667" y="26000"/>
                  </a:cubicBezTo>
                  <a:cubicBezTo>
                    <a:pt x="1364" y="26000"/>
                    <a:pt x="1212" y="24000"/>
                    <a:pt x="1212" y="22000"/>
                  </a:cubicBezTo>
                  <a:cubicBezTo>
                    <a:pt x="1212" y="22000"/>
                    <a:pt x="1212" y="22000"/>
                    <a:pt x="1212" y="20000"/>
                  </a:cubicBezTo>
                  <a:cubicBezTo>
                    <a:pt x="1364" y="18000"/>
                    <a:pt x="1667" y="16000"/>
                    <a:pt x="1818" y="16000"/>
                  </a:cubicBezTo>
                  <a:lnTo>
                    <a:pt x="3636" y="16000"/>
                  </a:lnTo>
                  <a:cubicBezTo>
                    <a:pt x="3939" y="14000"/>
                    <a:pt x="4242" y="10000"/>
                    <a:pt x="4242" y="6000"/>
                  </a:cubicBezTo>
                  <a:cubicBezTo>
                    <a:pt x="4242" y="6000"/>
                    <a:pt x="4242" y="6000"/>
                    <a:pt x="4242" y="2000"/>
                  </a:cubicBezTo>
                  <a:cubicBezTo>
                    <a:pt x="4242" y="0"/>
                    <a:pt x="4242" y="0"/>
                    <a:pt x="424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3" name="Shape 43"/>
            <p:cNvSpPr/>
            <p:nvPr/>
          </p:nvSpPr>
          <p:spPr>
            <a:xfrm>
              <a:off x="1890150"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939"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3030" y="0"/>
                    <a:pt x="3030" y="2000"/>
                  </a:cubicBezTo>
                  <a:cubicBezTo>
                    <a:pt x="3030" y="2000"/>
                    <a:pt x="3030" y="2000"/>
                    <a:pt x="3030" y="48000"/>
                  </a:cubicBezTo>
                  <a:cubicBezTo>
                    <a:pt x="3030"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4" name="Shape 44"/>
            <p:cNvSpPr/>
            <p:nvPr/>
          </p:nvSpPr>
          <p:spPr>
            <a:xfrm>
              <a:off x="2015150" y="-200000"/>
              <a:ext cx="71975" cy="2650000"/>
            </a:xfrm>
            <a:custGeom>
              <a:pathLst>
                <a:path extrusionOk="0" h="106000" w="2879">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7" y="106000"/>
                  </a:lnTo>
                  <a:cubicBezTo>
                    <a:pt x="2879" y="106000"/>
                    <a:pt x="2879" y="102000"/>
                    <a:pt x="2879" y="102000"/>
                  </a:cubicBezTo>
                  <a:cubicBezTo>
                    <a:pt x="2879" y="98000"/>
                    <a:pt x="2879" y="96000"/>
                    <a:pt x="2727" y="92000"/>
                  </a:cubicBezTo>
                  <a:cubicBezTo>
                    <a:pt x="2576" y="90000"/>
                    <a:pt x="2273" y="88000"/>
                    <a:pt x="1667" y="88000"/>
                  </a:cubicBezTo>
                  <a:cubicBezTo>
                    <a:pt x="1364" y="88000"/>
                    <a:pt x="1212" y="84000"/>
                    <a:pt x="1212" y="78000"/>
                  </a:cubicBezTo>
                  <a:cubicBezTo>
                    <a:pt x="1212" y="78000"/>
                    <a:pt x="1212" y="78000"/>
                    <a:pt x="1212" y="14000"/>
                  </a:cubicBezTo>
                  <a:cubicBezTo>
                    <a:pt x="1212" y="12000"/>
                    <a:pt x="1212" y="10000"/>
                    <a:pt x="1061" y="8000"/>
                  </a:cubicBezTo>
                  <a:cubicBezTo>
                    <a:pt x="909" y="2000"/>
                    <a:pt x="60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5" name="Shape 45"/>
            <p:cNvSpPr/>
            <p:nvPr/>
          </p:nvSpPr>
          <p:spPr>
            <a:xfrm>
              <a:off x="2098475"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3" y="84000"/>
                    <a:pt x="1213" y="78000"/>
                  </a:cubicBezTo>
                  <a:cubicBezTo>
                    <a:pt x="1213" y="78000"/>
                    <a:pt x="1213" y="78000"/>
                    <a:pt x="1213"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3" y="30000"/>
                  </a:lnTo>
                  <a:cubicBezTo>
                    <a:pt x="1213" y="30000"/>
                    <a:pt x="1213" y="30000"/>
                    <a:pt x="1213" y="10000"/>
                  </a:cubicBezTo>
                  <a:cubicBezTo>
                    <a:pt x="1213" y="10000"/>
                    <a:pt x="1213" y="10000"/>
                    <a:pt x="1213"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6" name="Shape 46"/>
            <p:cNvSpPr/>
            <p:nvPr/>
          </p:nvSpPr>
          <p:spPr>
            <a:xfrm>
              <a:off x="2189375" y="600000"/>
              <a:ext cx="106100" cy="1850000"/>
            </a:xfrm>
            <a:custGeom>
              <a:pathLst>
                <a:path extrusionOk="0" h="74000" w="4244">
                  <a:moveTo>
                    <a:pt x="1819" y="0"/>
                  </a:moveTo>
                  <a:cubicBezTo>
                    <a:pt x="1516" y="0"/>
                    <a:pt x="1364" y="0"/>
                    <a:pt x="1061" y="2000"/>
                  </a:cubicBezTo>
                  <a:cubicBezTo>
                    <a:pt x="304" y="8000"/>
                    <a:pt x="1" y="14000"/>
                    <a:pt x="1" y="22000"/>
                  </a:cubicBezTo>
                  <a:cubicBezTo>
                    <a:pt x="1" y="26000"/>
                    <a:pt x="152" y="32000"/>
                    <a:pt x="607" y="38000"/>
                  </a:cubicBezTo>
                  <a:cubicBezTo>
                    <a:pt x="910" y="40000"/>
                    <a:pt x="1213" y="42000"/>
                    <a:pt x="1667" y="44000"/>
                  </a:cubicBezTo>
                  <a:lnTo>
                    <a:pt x="2577" y="44000"/>
                  </a:lnTo>
                  <a:cubicBezTo>
                    <a:pt x="2880" y="46000"/>
                    <a:pt x="3031" y="48000"/>
                    <a:pt x="3031" y="50000"/>
                  </a:cubicBezTo>
                  <a:cubicBezTo>
                    <a:pt x="3031" y="50000"/>
                    <a:pt x="3031" y="50000"/>
                    <a:pt x="3031" y="52000"/>
                  </a:cubicBezTo>
                  <a:cubicBezTo>
                    <a:pt x="2880" y="56000"/>
                    <a:pt x="2577" y="58000"/>
                    <a:pt x="2122" y="58000"/>
                  </a:cubicBezTo>
                  <a:lnTo>
                    <a:pt x="910" y="58000"/>
                  </a:lnTo>
                  <a:cubicBezTo>
                    <a:pt x="152" y="58000"/>
                    <a:pt x="1" y="64000"/>
                    <a:pt x="1" y="68000"/>
                  </a:cubicBezTo>
                  <a:cubicBezTo>
                    <a:pt x="1" y="68000"/>
                    <a:pt x="1" y="68000"/>
                    <a:pt x="1" y="72000"/>
                  </a:cubicBezTo>
                  <a:cubicBezTo>
                    <a:pt x="1" y="74000"/>
                    <a:pt x="152" y="74000"/>
                    <a:pt x="152" y="74000"/>
                  </a:cubicBezTo>
                  <a:lnTo>
                    <a:pt x="2425" y="74000"/>
                  </a:lnTo>
                  <a:cubicBezTo>
                    <a:pt x="2577" y="74000"/>
                    <a:pt x="2880" y="72000"/>
                    <a:pt x="3183" y="70000"/>
                  </a:cubicBezTo>
                  <a:cubicBezTo>
                    <a:pt x="3789" y="66000"/>
                    <a:pt x="4243" y="58000"/>
                    <a:pt x="4243" y="50000"/>
                  </a:cubicBezTo>
                  <a:cubicBezTo>
                    <a:pt x="4243" y="46000"/>
                    <a:pt x="3940" y="40000"/>
                    <a:pt x="3637" y="34000"/>
                  </a:cubicBezTo>
                  <a:cubicBezTo>
                    <a:pt x="3183" y="30000"/>
                    <a:pt x="2880" y="28000"/>
                    <a:pt x="2577" y="28000"/>
                  </a:cubicBezTo>
                  <a:lnTo>
                    <a:pt x="1667" y="28000"/>
                  </a:lnTo>
                  <a:cubicBezTo>
                    <a:pt x="1667" y="28000"/>
                    <a:pt x="1667" y="28000"/>
                    <a:pt x="1667" y="26000"/>
                  </a:cubicBezTo>
                  <a:cubicBezTo>
                    <a:pt x="1364" y="26000"/>
                    <a:pt x="1213" y="24000"/>
                    <a:pt x="1213" y="22000"/>
                  </a:cubicBezTo>
                  <a:cubicBezTo>
                    <a:pt x="1213" y="22000"/>
                    <a:pt x="1213" y="22000"/>
                    <a:pt x="1213" y="20000"/>
                  </a:cubicBezTo>
                  <a:cubicBezTo>
                    <a:pt x="1364" y="18000"/>
                    <a:pt x="1667" y="16000"/>
                    <a:pt x="1819" y="16000"/>
                  </a:cubicBezTo>
                  <a:lnTo>
                    <a:pt x="3637" y="16000"/>
                  </a:lnTo>
                  <a:cubicBezTo>
                    <a:pt x="3940" y="14000"/>
                    <a:pt x="4243" y="10000"/>
                    <a:pt x="4243" y="6000"/>
                  </a:cubicBezTo>
                  <a:cubicBezTo>
                    <a:pt x="4243" y="6000"/>
                    <a:pt x="4243" y="6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47" name="Shape 47"/>
            <p:cNvSpPr/>
            <p:nvPr/>
          </p:nvSpPr>
          <p:spPr>
            <a:xfrm>
              <a:off x="1568175" y="600000"/>
              <a:ext cx="60625" cy="1850000"/>
            </a:xfrm>
            <a:custGeom>
              <a:pathLst>
                <a:path extrusionOk="0" h="74000" w="2425">
                  <a:moveTo>
                    <a:pt x="0" y="0"/>
                  </a:moveTo>
                  <a:cubicBezTo>
                    <a:pt x="0" y="0"/>
                    <a:pt x="0" y="0"/>
                    <a:pt x="0" y="2000"/>
                  </a:cubicBezTo>
                  <a:cubicBezTo>
                    <a:pt x="0" y="2000"/>
                    <a:pt x="0" y="2000"/>
                    <a:pt x="0" y="64000"/>
                  </a:cubicBezTo>
                  <a:cubicBezTo>
                    <a:pt x="0" y="64000"/>
                    <a:pt x="0" y="64000"/>
                    <a:pt x="0" y="66000"/>
                  </a:cubicBezTo>
                  <a:cubicBezTo>
                    <a:pt x="152" y="70000"/>
                    <a:pt x="303" y="74000"/>
                    <a:pt x="758" y="74000"/>
                  </a:cubicBezTo>
                  <a:lnTo>
                    <a:pt x="1061" y="74000"/>
                  </a:lnTo>
                  <a:cubicBezTo>
                    <a:pt x="1061" y="74000"/>
                    <a:pt x="1061" y="74000"/>
                    <a:pt x="1061" y="72000"/>
                  </a:cubicBezTo>
                  <a:lnTo>
                    <a:pt x="1212" y="72000"/>
                  </a:lnTo>
                  <a:cubicBezTo>
                    <a:pt x="1212" y="72000"/>
                    <a:pt x="1212" y="72000"/>
                    <a:pt x="1212" y="30000"/>
                  </a:cubicBezTo>
                  <a:cubicBezTo>
                    <a:pt x="1212" y="26000"/>
                    <a:pt x="1212" y="24000"/>
                    <a:pt x="1212" y="22000"/>
                  </a:cubicBezTo>
                  <a:cubicBezTo>
                    <a:pt x="1212" y="22000"/>
                    <a:pt x="1212" y="20000"/>
                    <a:pt x="1212" y="20000"/>
                  </a:cubicBezTo>
                  <a:cubicBezTo>
                    <a:pt x="1364" y="18000"/>
                    <a:pt x="1364" y="18000"/>
                    <a:pt x="1515" y="16000"/>
                  </a:cubicBezTo>
                  <a:cubicBezTo>
                    <a:pt x="2273" y="14000"/>
                    <a:pt x="2425" y="8000"/>
                    <a:pt x="2425" y="4000"/>
                  </a:cubicBezTo>
                  <a:cubicBezTo>
                    <a:pt x="2425" y="4000"/>
                    <a:pt x="2425" y="4000"/>
                    <a:pt x="2425" y="2000"/>
                  </a:cubicBezTo>
                  <a:cubicBezTo>
                    <a:pt x="2425" y="0"/>
                    <a:pt x="2425" y="0"/>
                    <a:pt x="2425"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grpSp>
      <p:sp>
        <p:nvSpPr>
          <p:cNvPr id="48" name="Shape 48"/>
          <p:cNvSpPr txBox="1"/>
          <p:nvPr>
            <p:ph type="ctrTitle"/>
          </p:nvPr>
        </p:nvSpPr>
        <p:spPr>
          <a:xfrm>
            <a:off x="0" y="2256613"/>
            <a:ext cx="4540683" cy="2261632"/>
          </a:xfrm>
          <a:prstGeom prst="rect">
            <a:avLst/>
          </a:prstGeom>
          <a:noFill/>
          <a:ln>
            <a:noFill/>
          </a:ln>
        </p:spPr>
        <p:txBody>
          <a:bodyPr anchorCtr="0" anchor="ctr" bIns="91425" lIns="91425" rIns="91425" tIns="91425"/>
          <a:lstStyle>
            <a:lvl1pPr indent="0" marL="0" marR="0" rtl="0" algn="l">
              <a:lnSpc>
                <a:spcPct val="85000"/>
              </a:lnSpc>
              <a:spcBef>
                <a:spcPts val="0"/>
              </a:spcBef>
              <a:buClr>
                <a:schemeClr val="dk1"/>
              </a:buClr>
              <a:buFont typeface="Arial"/>
              <a:buNone/>
              <a:defRPr b="0" baseline="0" i="0" sz="3300" u="none" cap="none" strike="noStrike">
                <a:solidFill>
                  <a:schemeClr val="dk1"/>
                </a:solidFill>
                <a:latin typeface="Arial"/>
                <a:ea typeface="Arial"/>
                <a:cs typeface="Arial"/>
                <a:sym typeface="Arial"/>
              </a:defRPr>
            </a:lvl1pPr>
            <a:lvl2pPr indent="0" marL="0" marR="0" rtl="0" algn="l">
              <a:spcBef>
                <a:spcPts val="0"/>
              </a:spcBef>
              <a:defRPr/>
            </a:lvl2pPr>
            <a:lvl3pPr indent="0" marL="0" marR="0" rtl="0" algn="l">
              <a:spcBef>
                <a:spcPts val="0"/>
              </a:spcBef>
              <a:defRPr/>
            </a:lvl3pPr>
            <a:lvl4pPr indent="0" marL="0" marR="0" rtl="0" algn="l">
              <a:spcBef>
                <a:spcPts val="0"/>
              </a:spcBef>
              <a:defRPr/>
            </a:lvl4pPr>
            <a:lvl5pPr indent="0" marL="0" marR="0" rtl="0" algn="l">
              <a:spcBef>
                <a:spcPts val="0"/>
              </a:spcBef>
              <a:defRPr/>
            </a:lvl5pPr>
            <a:lvl6pPr indent="0" marL="0" marR="0" rtl="0" algn="l">
              <a:spcBef>
                <a:spcPts val="0"/>
              </a:spcBef>
              <a:defRPr/>
            </a:lvl6pPr>
            <a:lvl7pPr indent="0" marL="0" marR="0" rtl="0" algn="l">
              <a:spcBef>
                <a:spcPts val="0"/>
              </a:spcBef>
              <a:defRPr/>
            </a:lvl7pPr>
            <a:lvl8pPr indent="0" marL="0" marR="0" rtl="0" algn="l">
              <a:spcBef>
                <a:spcPts val="0"/>
              </a:spcBef>
              <a:defRPr/>
            </a:lvl8pPr>
            <a:lvl9pPr indent="0" marL="0" marR="0" rtl="0" algn="l">
              <a:spcBef>
                <a:spcPts val="0"/>
              </a:spcBef>
              <a:defRPr/>
            </a:lvl9pPr>
          </a:lstStyle>
          <a:p/>
        </p:txBody>
      </p:sp>
      <p:sp>
        <p:nvSpPr>
          <p:cNvPr id="49" name="Shape 49"/>
          <p:cNvSpPr txBox="1"/>
          <p:nvPr>
            <p:ph idx="1" type="subTitle"/>
          </p:nvPr>
        </p:nvSpPr>
        <p:spPr>
          <a:xfrm>
            <a:off x="0" y="4551798"/>
            <a:ext cx="4541229" cy="947749"/>
          </a:xfrm>
          <a:prstGeom prst="rect">
            <a:avLst/>
          </a:prstGeom>
          <a:noFill/>
          <a:ln>
            <a:noFill/>
          </a:ln>
        </p:spPr>
        <p:txBody>
          <a:bodyPr anchorCtr="0" anchor="t" bIns="91425" lIns="91425" rIns="91425" tIns="91425"/>
          <a:lstStyle>
            <a:lvl1pPr indent="0" marL="0" marR="0" rtl="0" algn="l">
              <a:lnSpc>
                <a:spcPct val="90000"/>
              </a:lnSpc>
              <a:spcBef>
                <a:spcPts val="0"/>
              </a:spcBef>
              <a:spcAft>
                <a:spcPts val="600"/>
              </a:spcAft>
              <a:buClr>
                <a:schemeClr val="accent5"/>
              </a:buClr>
              <a:buFont typeface="Arial"/>
              <a:buNone/>
              <a:defRPr b="0" baseline="0" i="0" sz="2200" u="none" cap="none" strike="noStrike">
                <a:solidFill>
                  <a:schemeClr val="dk1"/>
                </a:solidFill>
                <a:latin typeface="Arial"/>
                <a:ea typeface="Arial"/>
                <a:cs typeface="Arial"/>
                <a:sym typeface="Arial"/>
              </a:defRPr>
            </a:lvl1pPr>
            <a:lvl2pPr indent="-12670" marL="457170" marR="0" rtl="0" algn="ctr">
              <a:lnSpc>
                <a:spcPct val="90000"/>
              </a:lnSpc>
              <a:spcBef>
                <a:spcPts val="0"/>
              </a:spcBef>
              <a:spcAft>
                <a:spcPts val="600"/>
              </a:spcAft>
              <a:buClr>
                <a:schemeClr val="accent3"/>
              </a:buClr>
              <a:buFont typeface="Arial"/>
              <a:buNone/>
              <a:defRPr b="0" baseline="0" i="0" sz="1800" u="none" cap="none" strike="noStrike">
                <a:solidFill>
                  <a:srgbClr val="9A9FA9"/>
                </a:solidFill>
                <a:latin typeface="Arial"/>
                <a:ea typeface="Arial"/>
                <a:cs typeface="Arial"/>
                <a:sym typeface="Arial"/>
              </a:defRPr>
            </a:lvl2pPr>
            <a:lvl3pPr indent="-12641" marL="914341" marR="0" rtl="0" algn="ctr">
              <a:lnSpc>
                <a:spcPct val="90000"/>
              </a:lnSpc>
              <a:spcBef>
                <a:spcPts val="0"/>
              </a:spcBef>
              <a:spcAft>
                <a:spcPts val="600"/>
              </a:spcAft>
              <a:buClr>
                <a:schemeClr val="accent2"/>
              </a:buClr>
              <a:buFont typeface="Arial"/>
              <a:buNone/>
              <a:defRPr b="0" baseline="0" i="0" sz="1600" u="none" cap="none" strike="noStrike">
                <a:solidFill>
                  <a:srgbClr val="9A9FA9"/>
                </a:solidFill>
                <a:latin typeface="Arial"/>
                <a:ea typeface="Arial"/>
                <a:cs typeface="Arial"/>
                <a:sym typeface="Arial"/>
              </a:defRPr>
            </a:lvl3pPr>
            <a:lvl4pPr indent="-12612" marL="1371513" marR="0" rtl="0" algn="ctr">
              <a:lnSpc>
                <a:spcPct val="90000"/>
              </a:lnSpc>
              <a:spcBef>
                <a:spcPts val="0"/>
              </a:spcBef>
              <a:spcAft>
                <a:spcPts val="600"/>
              </a:spcAft>
              <a:buClr>
                <a:schemeClr val="lt2"/>
              </a:buClr>
              <a:buFont typeface="Arial"/>
              <a:buNone/>
              <a:defRPr b="0" baseline="0" i="0" sz="1400" u="none" cap="none" strike="noStrike">
                <a:solidFill>
                  <a:srgbClr val="9A9FA9"/>
                </a:solidFill>
                <a:latin typeface="Arial"/>
                <a:ea typeface="Arial"/>
                <a:cs typeface="Arial"/>
                <a:sym typeface="Arial"/>
              </a:defRPr>
            </a:lvl4pPr>
            <a:lvl5pPr indent="-12583" marL="1828683" marR="0" rtl="0" algn="ctr">
              <a:spcBef>
                <a:spcPts val="0"/>
              </a:spcBef>
              <a:buClr>
                <a:srgbClr val="B1B1B1"/>
              </a:buClr>
              <a:buFont typeface="Arial"/>
              <a:buNone/>
              <a:defRPr b="0" baseline="0" i="0" sz="1700" u="none" cap="none" strike="noStrike">
                <a:solidFill>
                  <a:srgbClr val="9A9FA9"/>
                </a:solidFill>
                <a:latin typeface="Arial"/>
                <a:ea typeface="Arial"/>
                <a:cs typeface="Arial"/>
                <a:sym typeface="Arial"/>
              </a:defRPr>
            </a:lvl5pPr>
            <a:lvl6pPr indent="-12555" marL="2285855" marR="0" rtl="0" algn="ctr">
              <a:spcBef>
                <a:spcPts val="400"/>
              </a:spcBef>
              <a:buClr>
                <a:srgbClr val="9A9FA9"/>
              </a:buClr>
              <a:buFont typeface="Arial"/>
              <a:buNone/>
              <a:defRPr b="0" baseline="0" i="0" sz="2000" u="none" cap="none" strike="noStrike">
                <a:solidFill>
                  <a:srgbClr val="9A9FA9"/>
                </a:solidFill>
                <a:latin typeface="Arial"/>
                <a:ea typeface="Arial"/>
                <a:cs typeface="Arial"/>
                <a:sym typeface="Arial"/>
              </a:defRPr>
            </a:lvl6pPr>
            <a:lvl7pPr indent="-12525" marL="2743026" marR="0" rtl="0" algn="ctr">
              <a:spcBef>
                <a:spcPts val="400"/>
              </a:spcBef>
              <a:buClr>
                <a:srgbClr val="9A9FA9"/>
              </a:buClr>
              <a:buFont typeface="Arial"/>
              <a:buNone/>
              <a:defRPr b="0" baseline="0" i="0" sz="2000" u="none" cap="none" strike="noStrike">
                <a:solidFill>
                  <a:srgbClr val="9A9FA9"/>
                </a:solidFill>
                <a:latin typeface="Arial"/>
                <a:ea typeface="Arial"/>
                <a:cs typeface="Arial"/>
                <a:sym typeface="Arial"/>
              </a:defRPr>
            </a:lvl7pPr>
            <a:lvl8pPr indent="-12498" marL="3200198" marR="0" rtl="0" algn="ctr">
              <a:spcBef>
                <a:spcPts val="400"/>
              </a:spcBef>
              <a:buClr>
                <a:srgbClr val="9A9FA9"/>
              </a:buClr>
              <a:buFont typeface="Arial"/>
              <a:buNone/>
              <a:defRPr b="0" baseline="0" i="0" sz="2000" u="none" cap="none" strike="noStrike">
                <a:solidFill>
                  <a:srgbClr val="9A9FA9"/>
                </a:solidFill>
                <a:latin typeface="Arial"/>
                <a:ea typeface="Arial"/>
                <a:cs typeface="Arial"/>
                <a:sym typeface="Arial"/>
              </a:defRPr>
            </a:lvl8pPr>
            <a:lvl9pPr indent="-12469" marL="3657369" marR="0" rtl="0" algn="ctr">
              <a:spcBef>
                <a:spcPts val="400"/>
              </a:spcBef>
              <a:buClr>
                <a:srgbClr val="9A9FA9"/>
              </a:buClr>
              <a:buFont typeface="Arial"/>
              <a:buNone/>
              <a:defRPr b="0" baseline="0" i="0" sz="2000" u="none" cap="none" strike="noStrike">
                <a:solidFill>
                  <a:srgbClr val="9A9FA9"/>
                </a:solidFill>
                <a:latin typeface="Arial"/>
                <a:ea typeface="Arial"/>
                <a:cs typeface="Arial"/>
                <a:sym typeface="Arial"/>
              </a:defRPr>
            </a:lvl9pPr>
          </a:lstStyle>
          <a:p/>
        </p:txBody>
      </p:sp>
      <p:pic>
        <p:nvPicPr>
          <p:cNvPr id="50" name="Shape 50"/>
          <p:cNvPicPr preferRelativeResize="0"/>
          <p:nvPr/>
        </p:nvPicPr>
        <p:blipFill>
          <a:blip r:embed="rId3">
            <a:alphaModFix/>
          </a:blip>
          <a:stretch>
            <a:fillRect/>
          </a:stretch>
        </p:blipFill>
        <p:spPr>
          <a:xfrm>
            <a:off x="716233" y="653033"/>
            <a:ext cx="3001007" cy="6946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2">
    <p:spTree>
      <p:nvGrpSpPr>
        <p:cNvPr id="51" name="Shape 51"/>
        <p:cNvGrpSpPr/>
        <p:nvPr/>
      </p:nvGrpSpPr>
      <p:grpSpPr>
        <a:xfrm>
          <a:off x="0" y="0"/>
          <a:ext cx="0" cy="0"/>
          <a:chOff x="0" y="0"/>
          <a:chExt cx="0" cy="0"/>
        </a:xfrm>
      </p:grpSpPr>
      <p:pic>
        <p:nvPicPr>
          <p:cNvPr id="52" name="Shape 52"/>
          <p:cNvPicPr preferRelativeResize="0"/>
          <p:nvPr/>
        </p:nvPicPr>
        <p:blipFill>
          <a:blip r:embed="rId2">
            <a:alphaModFix/>
          </a:blip>
          <a:stretch>
            <a:fillRect/>
          </a:stretch>
        </p:blipFill>
        <p:spPr>
          <a:xfrm>
            <a:off x="0" y="1050621"/>
            <a:ext cx="9905999" cy="5807378"/>
          </a:xfrm>
          <a:prstGeom prst="rect">
            <a:avLst/>
          </a:prstGeom>
          <a:noFill/>
          <a:ln>
            <a:noFill/>
          </a:ln>
        </p:spPr>
      </p:pic>
      <p:sp>
        <p:nvSpPr>
          <p:cNvPr id="53" name="Shape 53"/>
          <p:cNvSpPr txBox="1"/>
          <p:nvPr>
            <p:ph type="title"/>
          </p:nvPr>
        </p:nvSpPr>
        <p:spPr>
          <a:xfrm>
            <a:off x="4490751" y="1968816"/>
            <a:ext cx="5415248" cy="2414915"/>
          </a:xfrm>
          <a:prstGeom prst="rect">
            <a:avLst/>
          </a:prstGeom>
          <a:noFill/>
          <a:ln>
            <a:noFill/>
          </a:ln>
        </p:spPr>
        <p:txBody>
          <a:bodyPr anchorCtr="0" anchor="ctr" bIns="91425" lIns="91425" rIns="91425" tIns="91425"/>
          <a:lstStyle>
            <a:lvl1pPr rtl="0" algn="r">
              <a:spcBef>
                <a:spcPts val="0"/>
              </a:spcBef>
              <a:buClr>
                <a:schemeClr val="lt1"/>
              </a:buClr>
              <a:buFont typeface="Arial"/>
              <a:buNone/>
              <a:defRPr b="0" sz="3600">
                <a:solidFill>
                  <a:schemeClr val="lt1"/>
                </a:solidFill>
                <a:latin typeface="Arial"/>
                <a:ea typeface="Arial"/>
                <a:cs typeface="Arial"/>
                <a:sym typeface="Aria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54" name="Shape 54"/>
          <p:cNvSpPr txBox="1"/>
          <p:nvPr>
            <p:ph idx="1" type="body"/>
          </p:nvPr>
        </p:nvSpPr>
        <p:spPr>
          <a:xfrm>
            <a:off x="5336953" y="4609876"/>
            <a:ext cx="4569046" cy="1806302"/>
          </a:xfrm>
          <a:prstGeom prst="rect">
            <a:avLst/>
          </a:prstGeom>
          <a:noFill/>
          <a:ln>
            <a:noFill/>
          </a:ln>
        </p:spPr>
        <p:txBody>
          <a:bodyPr anchorCtr="0" anchor="t" bIns="91425" lIns="91425" rIns="91425" tIns="91425"/>
          <a:lstStyle>
            <a:lvl1pPr indent="0" marL="0" rtl="0" algn="r">
              <a:spcBef>
                <a:spcPts val="0"/>
              </a:spcBef>
              <a:buClr>
                <a:schemeClr val="lt1"/>
              </a:buClr>
              <a:buFont typeface="Arial"/>
              <a:buNone/>
              <a:defRPr b="0" baseline="0" sz="2400">
                <a:solidFill>
                  <a:schemeClr val="lt1"/>
                </a:solidFill>
                <a:latin typeface="Arial"/>
                <a:ea typeface="Arial"/>
                <a:cs typeface="Arial"/>
                <a:sym typeface="Aria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55" name="Shape 55"/>
          <p:cNvSpPr/>
          <p:nvPr/>
        </p:nvSpPr>
        <p:spPr>
          <a:xfrm>
            <a:off x="-2053" y="0"/>
            <a:ext cx="9908053" cy="2683032"/>
          </a:xfrm>
          <a:custGeom>
            <a:pathLst>
              <a:path extrusionOk="0" h="2958168" w="10562072">
                <a:moveTo>
                  <a:pt x="1331" y="2791"/>
                </a:moveTo>
                <a:lnTo>
                  <a:pt x="10561655" y="0"/>
                </a:lnTo>
                <a:cubicBezTo>
                  <a:pt x="10562168" y="67600"/>
                  <a:pt x="10562411" y="1432923"/>
                  <a:pt x="10561157" y="1476338"/>
                </a:cubicBezTo>
                <a:cubicBezTo>
                  <a:pt x="10083761" y="2148347"/>
                  <a:pt x="9705180" y="2158423"/>
                  <a:pt x="9288594" y="2153103"/>
                </a:cubicBezTo>
                <a:lnTo>
                  <a:pt x="2317558" y="2159512"/>
                </a:lnTo>
                <a:cubicBezTo>
                  <a:pt x="1740344" y="2192654"/>
                  <a:pt x="1372498" y="2495346"/>
                  <a:pt x="1180889" y="2958168"/>
                </a:cubicBezTo>
                <a:cubicBezTo>
                  <a:pt x="882535" y="2254391"/>
                  <a:pt x="278640" y="2173187"/>
                  <a:pt x="0" y="2174065"/>
                </a:cubicBezTo>
                <a:cubicBezTo>
                  <a:pt x="2067" y="2138552"/>
                  <a:pt x="2603" y="98373"/>
                  <a:pt x="1331" y="2791"/>
                </a:cubicBezTo>
                <a:close/>
              </a:path>
            </a:pathLst>
          </a:custGeom>
          <a:solidFill>
            <a:schemeClr val="lt1"/>
          </a:solidFill>
          <a:ln>
            <a:noFill/>
          </a:ln>
        </p:spPr>
        <p:txBody>
          <a:bodyPr anchorCtr="0" anchor="ctr" bIns="42975" lIns="33050" rIns="33050" tIns="42975">
            <a:noAutofit/>
          </a:bodyPr>
          <a:lstStyle/>
          <a:p>
            <a:pPr>
              <a:spcBef>
                <a:spcPts val="0"/>
              </a:spcBef>
              <a:buNone/>
            </a:pPr>
            <a:r>
              <a:t/>
            </a:r>
            <a:endParaRPr/>
          </a:p>
        </p:txBody>
      </p:sp>
      <p:pic>
        <p:nvPicPr>
          <p:cNvPr id="56" name="Shape 56"/>
          <p:cNvPicPr preferRelativeResize="0"/>
          <p:nvPr/>
        </p:nvPicPr>
        <p:blipFill>
          <a:blip r:embed="rId3">
            <a:alphaModFix/>
          </a:blip>
          <a:stretch>
            <a:fillRect/>
          </a:stretch>
        </p:blipFill>
        <p:spPr>
          <a:xfrm>
            <a:off x="716233" y="653033"/>
            <a:ext cx="3001007" cy="694690"/>
          </a:xfrm>
          <a:prstGeom prst="rect">
            <a:avLst/>
          </a:prstGeom>
          <a:noFill/>
          <a:ln>
            <a:noFill/>
          </a:ln>
        </p:spPr>
      </p:pic>
      <p:sp>
        <p:nvSpPr>
          <p:cNvPr id="57" name="Shape 57"/>
          <p:cNvSpPr/>
          <p:nvPr/>
        </p:nvSpPr>
        <p:spPr>
          <a:xfrm>
            <a:off x="0" y="6400876"/>
            <a:ext cx="9906000" cy="457124"/>
          </a:xfrm>
          <a:prstGeom prst="rect">
            <a:avLst/>
          </a:prstGeom>
          <a:solidFill>
            <a:schemeClr val="lt1"/>
          </a:solidFill>
          <a:ln>
            <a:noFill/>
          </a:ln>
        </p:spPr>
        <p:txBody>
          <a:bodyPr anchorCtr="0" anchor="ctr" bIns="41975" lIns="83950" rIns="83950" tIns="41975">
            <a:noAutofit/>
          </a:bodyPr>
          <a:lstStyle/>
          <a:p>
            <a:pPr>
              <a:spcBef>
                <a:spcPts val="0"/>
              </a:spcBef>
              <a:buNone/>
            </a:pPr>
            <a:r>
              <a:t/>
            </a:r>
            <a:endParaRPr/>
          </a:p>
        </p:txBody>
      </p:sp>
      <p:grpSp>
        <p:nvGrpSpPr>
          <p:cNvPr id="58" name="Shape 58"/>
          <p:cNvGrpSpPr/>
          <p:nvPr/>
        </p:nvGrpSpPr>
        <p:grpSpPr>
          <a:xfrm>
            <a:off x="6565984" y="6504759"/>
            <a:ext cx="3005226" cy="258939"/>
            <a:chOff x="-3800" y="-200000"/>
            <a:chExt cx="3003800" cy="3250000"/>
          </a:xfrm>
        </p:grpSpPr>
        <p:sp>
          <p:nvSpPr>
            <p:cNvPr id="59" name="Shape 59"/>
            <p:cNvSpPr/>
            <p:nvPr/>
          </p:nvSpPr>
          <p:spPr>
            <a:xfrm>
              <a:off x="-3800" y="-200000"/>
              <a:ext cx="106075" cy="2650000"/>
            </a:xfrm>
            <a:custGeom>
              <a:pathLst>
                <a:path extrusionOk="0" h="106000" w="4243">
                  <a:moveTo>
                    <a:pt x="2273" y="16000"/>
                  </a:moveTo>
                  <a:cubicBezTo>
                    <a:pt x="2425" y="16000"/>
                    <a:pt x="2576" y="16000"/>
                    <a:pt x="2576" y="18000"/>
                  </a:cubicBezTo>
                  <a:cubicBezTo>
                    <a:pt x="2879" y="18000"/>
                    <a:pt x="3031" y="22000"/>
                    <a:pt x="3031" y="26000"/>
                  </a:cubicBezTo>
                  <a:cubicBezTo>
                    <a:pt x="3031" y="26000"/>
                    <a:pt x="3031" y="26000"/>
                    <a:pt x="3031" y="46000"/>
                  </a:cubicBezTo>
                  <a:cubicBezTo>
                    <a:pt x="3031" y="46000"/>
                    <a:pt x="3031" y="46000"/>
                    <a:pt x="3031" y="52000"/>
                  </a:cubicBezTo>
                  <a:cubicBezTo>
                    <a:pt x="2879" y="56000"/>
                    <a:pt x="2576" y="58000"/>
                    <a:pt x="2273" y="58000"/>
                  </a:cubicBezTo>
                  <a:cubicBezTo>
                    <a:pt x="2273" y="58000"/>
                    <a:pt x="2273" y="58000"/>
                    <a:pt x="1213" y="60000"/>
                  </a:cubicBezTo>
                  <a:cubicBezTo>
                    <a:pt x="1213" y="60000"/>
                    <a:pt x="1213" y="60000"/>
                    <a:pt x="1213" y="28000"/>
                  </a:cubicBezTo>
                  <a:cubicBezTo>
                    <a:pt x="1213" y="26000"/>
                    <a:pt x="1213" y="24000"/>
                    <a:pt x="1213" y="22000"/>
                  </a:cubicBezTo>
                  <a:cubicBezTo>
                    <a:pt x="1364" y="18000"/>
                    <a:pt x="1667" y="16000"/>
                    <a:pt x="2122" y="16000"/>
                  </a:cubicBezTo>
                  <a:close/>
                  <a:moveTo>
                    <a:pt x="0" y="0"/>
                  </a:moveTo>
                  <a:cubicBezTo>
                    <a:pt x="0" y="0"/>
                    <a:pt x="0" y="2000"/>
                    <a:pt x="0" y="2000"/>
                  </a:cubicBezTo>
                  <a:cubicBezTo>
                    <a:pt x="0" y="2000"/>
                    <a:pt x="0" y="2000"/>
                    <a:pt x="0" y="94000"/>
                  </a:cubicBezTo>
                  <a:cubicBezTo>
                    <a:pt x="0" y="94000"/>
                    <a:pt x="0" y="94000"/>
                    <a:pt x="0" y="96000"/>
                  </a:cubicBezTo>
                  <a:cubicBezTo>
                    <a:pt x="152" y="102000"/>
                    <a:pt x="304" y="106000"/>
                    <a:pt x="758" y="106000"/>
                  </a:cubicBezTo>
                  <a:lnTo>
                    <a:pt x="1061" y="106000"/>
                  </a:lnTo>
                  <a:cubicBezTo>
                    <a:pt x="1061" y="106000"/>
                    <a:pt x="1061" y="106000"/>
                    <a:pt x="1213" y="104000"/>
                  </a:cubicBezTo>
                  <a:cubicBezTo>
                    <a:pt x="1213" y="104000"/>
                    <a:pt x="1213" y="104000"/>
                    <a:pt x="1213" y="76000"/>
                  </a:cubicBezTo>
                  <a:lnTo>
                    <a:pt x="2122" y="76000"/>
                  </a:lnTo>
                  <a:cubicBezTo>
                    <a:pt x="2576" y="76000"/>
                    <a:pt x="2879" y="74000"/>
                    <a:pt x="3182" y="72000"/>
                  </a:cubicBezTo>
                  <a:cubicBezTo>
                    <a:pt x="3940" y="68000"/>
                    <a:pt x="4243" y="60000"/>
                    <a:pt x="4243" y="50000"/>
                  </a:cubicBezTo>
                  <a:cubicBezTo>
                    <a:pt x="4243" y="50000"/>
                    <a:pt x="4243" y="50000"/>
                    <a:pt x="4243" y="26000"/>
                  </a:cubicBezTo>
                  <a:cubicBezTo>
                    <a:pt x="4243" y="26000"/>
                    <a:pt x="4243" y="26000"/>
                    <a:pt x="4243" y="24000"/>
                  </a:cubicBezTo>
                  <a:cubicBezTo>
                    <a:pt x="4243" y="24000"/>
                    <a:pt x="4243" y="24000"/>
                    <a:pt x="4243" y="20000"/>
                  </a:cubicBezTo>
                  <a:cubicBezTo>
                    <a:pt x="4091" y="14000"/>
                    <a:pt x="3788" y="8000"/>
                    <a:pt x="3485" y="6000"/>
                  </a:cubicBezTo>
                  <a:cubicBezTo>
                    <a:pt x="3334" y="2000"/>
                    <a:pt x="2728" y="0"/>
                    <a:pt x="2122" y="0"/>
                  </a:cubicBezTo>
                  <a:lnTo>
                    <a:pt x="1819" y="0"/>
                  </a:lnTo>
                  <a:cubicBezTo>
                    <a:pt x="1516" y="0"/>
                    <a:pt x="1213" y="0"/>
                    <a:pt x="910" y="2000"/>
                  </a:cubicBezTo>
                  <a:cubicBezTo>
                    <a:pt x="758" y="0"/>
                    <a:pt x="607"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0" name="Shape 60"/>
            <p:cNvSpPr/>
            <p:nvPr/>
          </p:nvSpPr>
          <p:spPr>
            <a:xfrm>
              <a:off x="117400" y="600000"/>
              <a:ext cx="106100" cy="1850000"/>
            </a:xfrm>
            <a:custGeom>
              <a:pathLst>
                <a:path extrusionOk="0" h="74000" w="4244">
                  <a:moveTo>
                    <a:pt x="2425" y="16000"/>
                  </a:moveTo>
                  <a:cubicBezTo>
                    <a:pt x="2880" y="18000"/>
                    <a:pt x="3031" y="20000"/>
                    <a:pt x="3031" y="24000"/>
                  </a:cubicBezTo>
                  <a:cubicBezTo>
                    <a:pt x="3031" y="24000"/>
                    <a:pt x="3031" y="24000"/>
                    <a:pt x="3031" y="28000"/>
                  </a:cubicBezTo>
                  <a:lnTo>
                    <a:pt x="1213" y="28000"/>
                  </a:lnTo>
                  <a:cubicBezTo>
                    <a:pt x="1213" y="28000"/>
                    <a:pt x="1213" y="28000"/>
                    <a:pt x="1213" y="26000"/>
                  </a:cubicBezTo>
                  <a:cubicBezTo>
                    <a:pt x="1213" y="26000"/>
                    <a:pt x="1213" y="26000"/>
                    <a:pt x="1213" y="20000"/>
                  </a:cubicBezTo>
                  <a:cubicBezTo>
                    <a:pt x="1365" y="18000"/>
                    <a:pt x="1668" y="16000"/>
                    <a:pt x="1971" y="16000"/>
                  </a:cubicBezTo>
                  <a:close/>
                  <a:moveTo>
                    <a:pt x="1971" y="0"/>
                  </a:moveTo>
                  <a:cubicBezTo>
                    <a:pt x="1668" y="0"/>
                    <a:pt x="1365" y="0"/>
                    <a:pt x="1213" y="2000"/>
                  </a:cubicBezTo>
                  <a:cubicBezTo>
                    <a:pt x="304" y="6000"/>
                    <a:pt x="1" y="14000"/>
                    <a:pt x="1" y="28000"/>
                  </a:cubicBezTo>
                  <a:cubicBezTo>
                    <a:pt x="1" y="28000"/>
                    <a:pt x="1" y="28000"/>
                    <a:pt x="1" y="48000"/>
                  </a:cubicBezTo>
                  <a:cubicBezTo>
                    <a:pt x="1" y="52000"/>
                    <a:pt x="1" y="56000"/>
                    <a:pt x="152" y="60000"/>
                  </a:cubicBezTo>
                  <a:cubicBezTo>
                    <a:pt x="456" y="68000"/>
                    <a:pt x="1213" y="74000"/>
                    <a:pt x="2122" y="74000"/>
                  </a:cubicBezTo>
                  <a:lnTo>
                    <a:pt x="4092" y="74000"/>
                  </a:lnTo>
                  <a:cubicBezTo>
                    <a:pt x="4092" y="74000"/>
                    <a:pt x="4092" y="74000"/>
                    <a:pt x="4243" y="72000"/>
                  </a:cubicBezTo>
                  <a:cubicBezTo>
                    <a:pt x="4243" y="72000"/>
                    <a:pt x="4243" y="72000"/>
                    <a:pt x="4243" y="68000"/>
                  </a:cubicBezTo>
                  <a:cubicBezTo>
                    <a:pt x="4243" y="68000"/>
                    <a:pt x="4243" y="68000"/>
                    <a:pt x="4243" y="66000"/>
                  </a:cubicBezTo>
                  <a:cubicBezTo>
                    <a:pt x="4092" y="60000"/>
                    <a:pt x="3789" y="58000"/>
                    <a:pt x="3486" y="58000"/>
                  </a:cubicBezTo>
                  <a:lnTo>
                    <a:pt x="2122" y="58000"/>
                  </a:lnTo>
                  <a:cubicBezTo>
                    <a:pt x="1819" y="58000"/>
                    <a:pt x="1668" y="56000"/>
                    <a:pt x="1516" y="56000"/>
                  </a:cubicBezTo>
                  <a:cubicBezTo>
                    <a:pt x="1365" y="54000"/>
                    <a:pt x="1213" y="52000"/>
                    <a:pt x="1213" y="50000"/>
                  </a:cubicBezTo>
                  <a:cubicBezTo>
                    <a:pt x="1213" y="50000"/>
                    <a:pt x="1213" y="50000"/>
                    <a:pt x="1213" y="44000"/>
                  </a:cubicBezTo>
                  <a:lnTo>
                    <a:pt x="3637" y="44000"/>
                  </a:lnTo>
                  <a:cubicBezTo>
                    <a:pt x="4092" y="42000"/>
                    <a:pt x="4243" y="38000"/>
                    <a:pt x="4243" y="34000"/>
                  </a:cubicBezTo>
                  <a:cubicBezTo>
                    <a:pt x="4243" y="34000"/>
                    <a:pt x="4243" y="34000"/>
                    <a:pt x="4243" y="24000"/>
                  </a:cubicBezTo>
                  <a:cubicBezTo>
                    <a:pt x="4243" y="22000"/>
                    <a:pt x="4243" y="18000"/>
                    <a:pt x="4092" y="16000"/>
                  </a:cubicBezTo>
                  <a:cubicBezTo>
                    <a:pt x="3789" y="4000"/>
                    <a:pt x="3183"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1" name="Shape 61"/>
            <p:cNvSpPr/>
            <p:nvPr/>
          </p:nvSpPr>
          <p:spPr>
            <a:xfrm>
              <a:off x="242400" y="600000"/>
              <a:ext cx="106100" cy="1850000"/>
            </a:xfrm>
            <a:custGeom>
              <a:pathLst>
                <a:path extrusionOk="0" h="74000" w="4244">
                  <a:moveTo>
                    <a:pt x="2577" y="16000"/>
                  </a:moveTo>
                  <a:cubicBezTo>
                    <a:pt x="2880" y="18000"/>
                    <a:pt x="3031" y="20000"/>
                    <a:pt x="3031" y="26000"/>
                  </a:cubicBezTo>
                  <a:cubicBezTo>
                    <a:pt x="3031" y="26000"/>
                    <a:pt x="3031" y="26000"/>
                    <a:pt x="3031" y="46000"/>
                  </a:cubicBezTo>
                  <a:cubicBezTo>
                    <a:pt x="3031" y="48000"/>
                    <a:pt x="3031" y="50000"/>
                    <a:pt x="2880" y="52000"/>
                  </a:cubicBezTo>
                  <a:cubicBezTo>
                    <a:pt x="2880" y="56000"/>
                    <a:pt x="2577" y="58000"/>
                    <a:pt x="2274" y="58000"/>
                  </a:cubicBezTo>
                  <a:lnTo>
                    <a:pt x="1971" y="58000"/>
                  </a:lnTo>
                  <a:cubicBezTo>
                    <a:pt x="1516" y="58000"/>
                    <a:pt x="1213" y="54000"/>
                    <a:pt x="1213" y="48000"/>
                  </a:cubicBezTo>
                  <a:cubicBezTo>
                    <a:pt x="1213" y="48000"/>
                    <a:pt x="1213" y="48000"/>
                    <a:pt x="1213" y="26000"/>
                  </a:cubicBezTo>
                  <a:cubicBezTo>
                    <a:pt x="1213" y="24000"/>
                    <a:pt x="1213" y="22000"/>
                    <a:pt x="1365" y="20000"/>
                  </a:cubicBezTo>
                  <a:cubicBezTo>
                    <a:pt x="1365" y="16000"/>
                    <a:pt x="1668" y="16000"/>
                    <a:pt x="2122" y="16000"/>
                  </a:cubicBezTo>
                  <a:close/>
                  <a:moveTo>
                    <a:pt x="1213" y="0"/>
                  </a:moveTo>
                  <a:cubicBezTo>
                    <a:pt x="456" y="6000"/>
                    <a:pt x="1" y="14000"/>
                    <a:pt x="1" y="26000"/>
                  </a:cubicBezTo>
                  <a:cubicBezTo>
                    <a:pt x="1" y="26000"/>
                    <a:pt x="1" y="26000"/>
                    <a:pt x="1" y="48000"/>
                  </a:cubicBezTo>
                  <a:cubicBezTo>
                    <a:pt x="1" y="52000"/>
                    <a:pt x="1" y="54000"/>
                    <a:pt x="152" y="58000"/>
                  </a:cubicBezTo>
                  <a:cubicBezTo>
                    <a:pt x="456" y="68000"/>
                    <a:pt x="1062" y="74000"/>
                    <a:pt x="1819" y="74000"/>
                  </a:cubicBezTo>
                  <a:lnTo>
                    <a:pt x="2425" y="74000"/>
                  </a:lnTo>
                  <a:cubicBezTo>
                    <a:pt x="2577" y="74000"/>
                    <a:pt x="2728" y="72000"/>
                    <a:pt x="3031" y="72000"/>
                  </a:cubicBezTo>
                  <a:cubicBezTo>
                    <a:pt x="3789" y="68000"/>
                    <a:pt x="4243" y="58000"/>
                    <a:pt x="4243" y="46000"/>
                  </a:cubicBezTo>
                  <a:cubicBezTo>
                    <a:pt x="4243" y="46000"/>
                    <a:pt x="4243" y="46000"/>
                    <a:pt x="4243" y="28000"/>
                  </a:cubicBezTo>
                  <a:cubicBezTo>
                    <a:pt x="4243" y="22000"/>
                    <a:pt x="4092" y="16000"/>
                    <a:pt x="3940" y="12000"/>
                  </a:cubicBezTo>
                  <a:cubicBezTo>
                    <a:pt x="3486" y="4000"/>
                    <a:pt x="3031"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2" name="Shape 62"/>
            <p:cNvSpPr/>
            <p:nvPr/>
          </p:nvSpPr>
          <p:spPr>
            <a:xfrm>
              <a:off x="367400" y="600000"/>
              <a:ext cx="102300" cy="2450000"/>
            </a:xfrm>
            <a:custGeom>
              <a:pathLst>
                <a:path extrusionOk="0" h="98000" w="4092">
                  <a:moveTo>
                    <a:pt x="2122" y="14000"/>
                  </a:moveTo>
                  <a:cubicBezTo>
                    <a:pt x="2577" y="14000"/>
                    <a:pt x="2880" y="18000"/>
                    <a:pt x="2880" y="24000"/>
                  </a:cubicBezTo>
                  <a:cubicBezTo>
                    <a:pt x="2880" y="24000"/>
                    <a:pt x="2880" y="24000"/>
                    <a:pt x="2880" y="44000"/>
                  </a:cubicBezTo>
                  <a:cubicBezTo>
                    <a:pt x="2880" y="46000"/>
                    <a:pt x="2880" y="48000"/>
                    <a:pt x="2728" y="50000"/>
                  </a:cubicBezTo>
                  <a:cubicBezTo>
                    <a:pt x="2728" y="54000"/>
                    <a:pt x="2425" y="56000"/>
                    <a:pt x="2122" y="56000"/>
                  </a:cubicBezTo>
                  <a:lnTo>
                    <a:pt x="1213" y="56000"/>
                  </a:lnTo>
                  <a:cubicBezTo>
                    <a:pt x="1213" y="56000"/>
                    <a:pt x="1213" y="56000"/>
                    <a:pt x="1213" y="26000"/>
                  </a:cubicBezTo>
                  <a:cubicBezTo>
                    <a:pt x="1213" y="24000"/>
                    <a:pt x="1213" y="22000"/>
                    <a:pt x="1213" y="20000"/>
                  </a:cubicBezTo>
                  <a:cubicBezTo>
                    <a:pt x="1213" y="16000"/>
                    <a:pt x="1516" y="14000"/>
                    <a:pt x="1971" y="14000"/>
                  </a:cubicBezTo>
                  <a:close/>
                  <a:moveTo>
                    <a:pt x="1" y="0"/>
                  </a:moveTo>
                  <a:cubicBezTo>
                    <a:pt x="1" y="0"/>
                    <a:pt x="1" y="0"/>
                    <a:pt x="1" y="2000"/>
                  </a:cubicBezTo>
                  <a:cubicBezTo>
                    <a:pt x="1" y="2000"/>
                    <a:pt x="1" y="2000"/>
                    <a:pt x="1" y="88000"/>
                  </a:cubicBezTo>
                  <a:cubicBezTo>
                    <a:pt x="1" y="96000"/>
                    <a:pt x="456" y="98000"/>
                    <a:pt x="759" y="98000"/>
                  </a:cubicBezTo>
                  <a:lnTo>
                    <a:pt x="1062" y="98000"/>
                  </a:lnTo>
                  <a:cubicBezTo>
                    <a:pt x="1213" y="98000"/>
                    <a:pt x="1213" y="96000"/>
                    <a:pt x="1213" y="96000"/>
                  </a:cubicBezTo>
                  <a:cubicBezTo>
                    <a:pt x="1213" y="96000"/>
                    <a:pt x="1213" y="96000"/>
                    <a:pt x="1213" y="70000"/>
                  </a:cubicBezTo>
                  <a:lnTo>
                    <a:pt x="2122" y="70000"/>
                  </a:lnTo>
                  <a:cubicBezTo>
                    <a:pt x="2425" y="70000"/>
                    <a:pt x="2880" y="70000"/>
                    <a:pt x="3183" y="68000"/>
                  </a:cubicBezTo>
                  <a:cubicBezTo>
                    <a:pt x="3789" y="62000"/>
                    <a:pt x="4092" y="56000"/>
                    <a:pt x="4092" y="46000"/>
                  </a:cubicBezTo>
                  <a:cubicBezTo>
                    <a:pt x="4092" y="46000"/>
                    <a:pt x="4092" y="46000"/>
                    <a:pt x="4092" y="24000"/>
                  </a:cubicBezTo>
                  <a:cubicBezTo>
                    <a:pt x="4092" y="24000"/>
                    <a:pt x="4092" y="22000"/>
                    <a:pt x="4092" y="22000"/>
                  </a:cubicBezTo>
                  <a:cubicBezTo>
                    <a:pt x="3940" y="18000"/>
                    <a:pt x="3940" y="14000"/>
                    <a:pt x="3789" y="10000"/>
                  </a:cubicBezTo>
                  <a:cubicBezTo>
                    <a:pt x="3637" y="8000"/>
                    <a:pt x="3486" y="6000"/>
                    <a:pt x="3183" y="4000"/>
                  </a:cubicBezTo>
                  <a:cubicBezTo>
                    <a:pt x="3031" y="0"/>
                    <a:pt x="2577" y="0"/>
                    <a:pt x="1819" y="0"/>
                  </a:cubicBezTo>
                  <a:cubicBezTo>
                    <a:pt x="1516" y="0"/>
                    <a:pt x="1213" y="0"/>
                    <a:pt x="910" y="2000"/>
                  </a:cubicBezTo>
                  <a:cubicBezTo>
                    <a:pt x="759" y="0"/>
                    <a:pt x="45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3" name="Shape 63"/>
            <p:cNvSpPr/>
            <p:nvPr/>
          </p:nvSpPr>
          <p:spPr>
            <a:xfrm>
              <a:off x="488625" y="-200000"/>
              <a:ext cx="72000" cy="2650000"/>
            </a:xfrm>
            <a:custGeom>
              <a:pathLst>
                <a:path extrusionOk="0" h="106000" w="2880">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8" y="106000"/>
                  </a:lnTo>
                  <a:cubicBezTo>
                    <a:pt x="2879" y="106000"/>
                    <a:pt x="2879" y="102000"/>
                    <a:pt x="2879" y="102000"/>
                  </a:cubicBezTo>
                  <a:cubicBezTo>
                    <a:pt x="2879" y="98000"/>
                    <a:pt x="2879" y="96000"/>
                    <a:pt x="2728" y="92000"/>
                  </a:cubicBezTo>
                  <a:cubicBezTo>
                    <a:pt x="2576" y="90000"/>
                    <a:pt x="2273" y="88000"/>
                    <a:pt x="1667" y="88000"/>
                  </a:cubicBezTo>
                  <a:cubicBezTo>
                    <a:pt x="1364" y="88000"/>
                    <a:pt x="1213" y="84000"/>
                    <a:pt x="1213" y="78000"/>
                  </a:cubicBezTo>
                  <a:cubicBezTo>
                    <a:pt x="1213" y="78000"/>
                    <a:pt x="1213" y="78000"/>
                    <a:pt x="1213" y="14000"/>
                  </a:cubicBezTo>
                  <a:cubicBezTo>
                    <a:pt x="1213" y="12000"/>
                    <a:pt x="1213" y="10000"/>
                    <a:pt x="1061" y="8000"/>
                  </a:cubicBezTo>
                  <a:cubicBezTo>
                    <a:pt x="1061" y="2000"/>
                    <a:pt x="607"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4" name="Shape 64"/>
            <p:cNvSpPr/>
            <p:nvPr/>
          </p:nvSpPr>
          <p:spPr>
            <a:xfrm>
              <a:off x="568175" y="600000"/>
              <a:ext cx="106075" cy="1850000"/>
            </a:xfrm>
            <a:custGeom>
              <a:pathLst>
                <a:path extrusionOk="0" h="74000" w="4243">
                  <a:moveTo>
                    <a:pt x="2425" y="16000"/>
                  </a:moveTo>
                  <a:cubicBezTo>
                    <a:pt x="2879" y="18000"/>
                    <a:pt x="3031" y="20000"/>
                    <a:pt x="3031" y="24000"/>
                  </a:cubicBezTo>
                  <a:cubicBezTo>
                    <a:pt x="3031" y="24000"/>
                    <a:pt x="3031" y="24000"/>
                    <a:pt x="3031"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3" y="72000"/>
                  </a:cubicBezTo>
                  <a:cubicBezTo>
                    <a:pt x="4243" y="72000"/>
                    <a:pt x="4243" y="72000"/>
                    <a:pt x="4243" y="68000"/>
                  </a:cubicBezTo>
                  <a:cubicBezTo>
                    <a:pt x="4243" y="68000"/>
                    <a:pt x="4243" y="68000"/>
                    <a:pt x="4243"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7" y="44000"/>
                  </a:lnTo>
                  <a:cubicBezTo>
                    <a:pt x="4091" y="42000"/>
                    <a:pt x="4243" y="38000"/>
                    <a:pt x="4243" y="34000"/>
                  </a:cubicBezTo>
                  <a:cubicBezTo>
                    <a:pt x="4243" y="34000"/>
                    <a:pt x="4243" y="34000"/>
                    <a:pt x="4243" y="24000"/>
                  </a:cubicBezTo>
                  <a:cubicBezTo>
                    <a:pt x="4243" y="22000"/>
                    <a:pt x="4243" y="18000"/>
                    <a:pt x="4091" y="16000"/>
                  </a:cubicBezTo>
                  <a:cubicBezTo>
                    <a:pt x="3788" y="4000"/>
                    <a:pt x="3182" y="0"/>
                    <a:pt x="227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5" name="Shape 65"/>
            <p:cNvSpPr/>
            <p:nvPr/>
          </p:nvSpPr>
          <p:spPr>
            <a:xfrm>
              <a:off x="765150" y="600000"/>
              <a:ext cx="181825" cy="1850000"/>
            </a:xfrm>
            <a:custGeom>
              <a:pathLst>
                <a:path extrusionOk="0" h="74000" w="7273">
                  <a:moveTo>
                    <a:pt x="152" y="0"/>
                  </a:moveTo>
                  <a:cubicBezTo>
                    <a:pt x="0" y="0"/>
                    <a:pt x="0" y="0"/>
                    <a:pt x="0" y="2000"/>
                  </a:cubicBezTo>
                  <a:cubicBezTo>
                    <a:pt x="0" y="2000"/>
                    <a:pt x="0" y="2000"/>
                    <a:pt x="0" y="62000"/>
                  </a:cubicBezTo>
                  <a:cubicBezTo>
                    <a:pt x="0" y="62000"/>
                    <a:pt x="152" y="64000"/>
                    <a:pt x="152" y="66000"/>
                  </a:cubicBezTo>
                  <a:cubicBezTo>
                    <a:pt x="303" y="72000"/>
                    <a:pt x="606" y="74000"/>
                    <a:pt x="1061" y="74000"/>
                  </a:cubicBezTo>
                  <a:lnTo>
                    <a:pt x="1212" y="74000"/>
                  </a:lnTo>
                  <a:cubicBezTo>
                    <a:pt x="1212" y="74000"/>
                    <a:pt x="1212" y="74000"/>
                    <a:pt x="1212" y="72000"/>
                  </a:cubicBezTo>
                  <a:cubicBezTo>
                    <a:pt x="1212" y="72000"/>
                    <a:pt x="1212" y="72000"/>
                    <a:pt x="1212" y="30000"/>
                  </a:cubicBezTo>
                  <a:cubicBezTo>
                    <a:pt x="1212" y="22000"/>
                    <a:pt x="1364" y="20000"/>
                    <a:pt x="1364" y="18000"/>
                  </a:cubicBezTo>
                  <a:lnTo>
                    <a:pt x="1515" y="18000"/>
                  </a:lnTo>
                  <a:cubicBezTo>
                    <a:pt x="1515" y="16000"/>
                    <a:pt x="1818" y="16000"/>
                    <a:pt x="2273" y="16000"/>
                  </a:cubicBezTo>
                  <a:lnTo>
                    <a:pt x="2727" y="16000"/>
                  </a:lnTo>
                  <a:cubicBezTo>
                    <a:pt x="2879" y="18000"/>
                    <a:pt x="3030" y="20000"/>
                    <a:pt x="3030" y="26000"/>
                  </a:cubicBezTo>
                  <a:cubicBezTo>
                    <a:pt x="3030" y="26000"/>
                    <a:pt x="3030" y="26000"/>
                    <a:pt x="3030" y="60000"/>
                  </a:cubicBezTo>
                  <a:cubicBezTo>
                    <a:pt x="3030" y="60000"/>
                    <a:pt x="3030" y="60000"/>
                    <a:pt x="3030" y="64000"/>
                  </a:cubicBezTo>
                  <a:cubicBezTo>
                    <a:pt x="3182" y="70000"/>
                    <a:pt x="3485" y="74000"/>
                    <a:pt x="3939" y="74000"/>
                  </a:cubicBezTo>
                  <a:lnTo>
                    <a:pt x="4242" y="74000"/>
                  </a:lnTo>
                  <a:cubicBezTo>
                    <a:pt x="4242" y="74000"/>
                    <a:pt x="4242" y="74000"/>
                    <a:pt x="4242" y="72000"/>
                  </a:cubicBezTo>
                  <a:cubicBezTo>
                    <a:pt x="4242" y="72000"/>
                    <a:pt x="4242" y="72000"/>
                    <a:pt x="4242" y="26000"/>
                  </a:cubicBezTo>
                  <a:cubicBezTo>
                    <a:pt x="4242" y="22000"/>
                    <a:pt x="4394" y="20000"/>
                    <a:pt x="4394" y="18000"/>
                  </a:cubicBezTo>
                  <a:cubicBezTo>
                    <a:pt x="4546" y="16000"/>
                    <a:pt x="4849" y="16000"/>
                    <a:pt x="5303" y="16000"/>
                  </a:cubicBezTo>
                  <a:lnTo>
                    <a:pt x="5758" y="16000"/>
                  </a:lnTo>
                  <a:cubicBezTo>
                    <a:pt x="5909" y="18000"/>
                    <a:pt x="6061" y="22000"/>
                    <a:pt x="6061" y="28000"/>
                  </a:cubicBezTo>
                  <a:cubicBezTo>
                    <a:pt x="6061" y="28000"/>
                    <a:pt x="6061" y="28000"/>
                    <a:pt x="6061" y="60000"/>
                  </a:cubicBezTo>
                  <a:cubicBezTo>
                    <a:pt x="6061" y="62000"/>
                    <a:pt x="6061" y="64000"/>
                    <a:pt x="6212" y="66000"/>
                  </a:cubicBezTo>
                  <a:cubicBezTo>
                    <a:pt x="6364" y="72000"/>
                    <a:pt x="6515" y="74000"/>
                    <a:pt x="6970" y="74000"/>
                  </a:cubicBezTo>
                  <a:lnTo>
                    <a:pt x="7121" y="74000"/>
                  </a:lnTo>
                  <a:cubicBezTo>
                    <a:pt x="7273" y="74000"/>
                    <a:pt x="7273" y="74000"/>
                    <a:pt x="7273" y="72000"/>
                  </a:cubicBezTo>
                  <a:cubicBezTo>
                    <a:pt x="7273" y="72000"/>
                    <a:pt x="7273" y="72000"/>
                    <a:pt x="7273" y="26000"/>
                  </a:cubicBezTo>
                  <a:cubicBezTo>
                    <a:pt x="7273" y="16000"/>
                    <a:pt x="6970" y="8000"/>
                    <a:pt x="6515" y="4000"/>
                  </a:cubicBezTo>
                  <a:cubicBezTo>
                    <a:pt x="6212" y="0"/>
                    <a:pt x="5758" y="0"/>
                    <a:pt x="5000" y="0"/>
                  </a:cubicBezTo>
                  <a:cubicBezTo>
                    <a:pt x="4546" y="0"/>
                    <a:pt x="4091" y="2000"/>
                    <a:pt x="3636" y="6000"/>
                  </a:cubicBezTo>
                  <a:cubicBezTo>
                    <a:pt x="3333" y="2000"/>
                    <a:pt x="2879" y="0"/>
                    <a:pt x="2576" y="0"/>
                  </a:cubicBezTo>
                  <a:lnTo>
                    <a:pt x="1818" y="0"/>
                  </a:lnTo>
                  <a:cubicBezTo>
                    <a:pt x="1515" y="0"/>
                    <a:pt x="1364" y="0"/>
                    <a:pt x="1061" y="2000"/>
                  </a:cubicBezTo>
                  <a:cubicBezTo>
                    <a:pt x="909" y="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6" name="Shape 66"/>
            <p:cNvSpPr/>
            <p:nvPr/>
          </p:nvSpPr>
          <p:spPr>
            <a:xfrm>
              <a:off x="965900" y="600000"/>
              <a:ext cx="106075" cy="1850000"/>
            </a:xfrm>
            <a:custGeom>
              <a:pathLst>
                <a:path extrusionOk="0" h="74000" w="4243">
                  <a:moveTo>
                    <a:pt x="3031" y="16000"/>
                  </a:moveTo>
                  <a:cubicBezTo>
                    <a:pt x="3031" y="16000"/>
                    <a:pt x="3031" y="16000"/>
                    <a:pt x="3031" y="46000"/>
                  </a:cubicBezTo>
                  <a:cubicBezTo>
                    <a:pt x="3031" y="54000"/>
                    <a:pt x="2728" y="58000"/>
                    <a:pt x="2122" y="58000"/>
                  </a:cubicBezTo>
                  <a:lnTo>
                    <a:pt x="1212" y="58000"/>
                  </a:lnTo>
                  <a:cubicBezTo>
                    <a:pt x="1212" y="58000"/>
                    <a:pt x="1212" y="58000"/>
                    <a:pt x="1212" y="24000"/>
                  </a:cubicBezTo>
                  <a:cubicBezTo>
                    <a:pt x="1212" y="24000"/>
                    <a:pt x="1212" y="22000"/>
                    <a:pt x="1364" y="20000"/>
                  </a:cubicBezTo>
                  <a:cubicBezTo>
                    <a:pt x="1364" y="18000"/>
                    <a:pt x="1667" y="16000"/>
                    <a:pt x="1970" y="16000"/>
                  </a:cubicBezTo>
                  <a:close/>
                  <a:moveTo>
                    <a:pt x="1516" y="0"/>
                  </a:moveTo>
                  <a:cubicBezTo>
                    <a:pt x="455" y="4000"/>
                    <a:pt x="0" y="12000"/>
                    <a:pt x="0" y="24000"/>
                  </a:cubicBezTo>
                  <a:cubicBezTo>
                    <a:pt x="0" y="24000"/>
                    <a:pt x="0" y="24000"/>
                    <a:pt x="0" y="72000"/>
                  </a:cubicBezTo>
                  <a:lnTo>
                    <a:pt x="152" y="72000"/>
                  </a:lnTo>
                  <a:cubicBezTo>
                    <a:pt x="152" y="74000"/>
                    <a:pt x="152" y="74000"/>
                    <a:pt x="152" y="74000"/>
                  </a:cubicBezTo>
                  <a:lnTo>
                    <a:pt x="2273" y="74000"/>
                  </a:lnTo>
                  <a:cubicBezTo>
                    <a:pt x="2576" y="74000"/>
                    <a:pt x="3031" y="72000"/>
                    <a:pt x="3334" y="70000"/>
                  </a:cubicBezTo>
                  <a:cubicBezTo>
                    <a:pt x="3485" y="72000"/>
                    <a:pt x="3637" y="74000"/>
                    <a:pt x="3940" y="74000"/>
                  </a:cubicBezTo>
                  <a:lnTo>
                    <a:pt x="4091" y="74000"/>
                  </a:lnTo>
                  <a:cubicBezTo>
                    <a:pt x="4091" y="74000"/>
                    <a:pt x="4243" y="74000"/>
                    <a:pt x="4243" y="72000"/>
                  </a:cubicBezTo>
                  <a:cubicBezTo>
                    <a:pt x="4243" y="72000"/>
                    <a:pt x="4243" y="72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7" name="Shape 67"/>
            <p:cNvSpPr/>
            <p:nvPr/>
          </p:nvSpPr>
          <p:spPr>
            <a:xfrm>
              <a:off x="1090900"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2" y="84000"/>
                    <a:pt x="1212" y="78000"/>
                  </a:cubicBezTo>
                  <a:cubicBezTo>
                    <a:pt x="1212" y="78000"/>
                    <a:pt x="1212" y="78000"/>
                    <a:pt x="1212"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2" y="30000"/>
                  </a:lnTo>
                  <a:cubicBezTo>
                    <a:pt x="1212" y="30000"/>
                    <a:pt x="1212" y="30000"/>
                    <a:pt x="1212" y="10000"/>
                  </a:cubicBezTo>
                  <a:cubicBezTo>
                    <a:pt x="1212" y="10000"/>
                    <a:pt x="1212" y="10000"/>
                    <a:pt x="1212"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8" name="Shape 68"/>
            <p:cNvSpPr/>
            <p:nvPr/>
          </p:nvSpPr>
          <p:spPr>
            <a:xfrm>
              <a:off x="117422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879" y="106000"/>
                  </a:lnTo>
                  <a:cubicBezTo>
                    <a:pt x="2879" y="106000"/>
                    <a:pt x="2879" y="106000"/>
                    <a:pt x="2879" y="104000"/>
                  </a:cubicBezTo>
                  <a:cubicBezTo>
                    <a:pt x="2879" y="104000"/>
                    <a:pt x="2879" y="104000"/>
                    <a:pt x="2879" y="100000"/>
                  </a:cubicBezTo>
                  <a:cubicBezTo>
                    <a:pt x="2879" y="98000"/>
                    <a:pt x="2879" y="96000"/>
                    <a:pt x="2879"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69" name="Shape 69"/>
            <p:cNvSpPr/>
            <p:nvPr/>
          </p:nvSpPr>
          <p:spPr>
            <a:xfrm>
              <a:off x="1257575" y="600000"/>
              <a:ext cx="106075" cy="1850000"/>
            </a:xfrm>
            <a:custGeom>
              <a:pathLst>
                <a:path extrusionOk="0" h="74000" w="4243">
                  <a:moveTo>
                    <a:pt x="2576"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2121" y="16000"/>
                  </a:cubicBezTo>
                  <a:close/>
                  <a:moveTo>
                    <a:pt x="1970" y="0"/>
                  </a:moveTo>
                  <a:cubicBezTo>
                    <a:pt x="1667" y="0"/>
                    <a:pt x="1364" y="0"/>
                    <a:pt x="1212" y="2000"/>
                  </a:cubicBezTo>
                  <a:cubicBezTo>
                    <a:pt x="455" y="6000"/>
                    <a:pt x="0" y="14000"/>
                    <a:pt x="0" y="28000"/>
                  </a:cubicBezTo>
                  <a:cubicBezTo>
                    <a:pt x="0" y="28000"/>
                    <a:pt x="0" y="28000"/>
                    <a:pt x="0" y="48000"/>
                  </a:cubicBezTo>
                  <a:cubicBezTo>
                    <a:pt x="0" y="52000"/>
                    <a:pt x="152" y="56000"/>
                    <a:pt x="152" y="60000"/>
                  </a:cubicBezTo>
                  <a:cubicBezTo>
                    <a:pt x="606" y="68000"/>
                    <a:pt x="1212" y="74000"/>
                    <a:pt x="2273" y="74000"/>
                  </a:cubicBezTo>
                  <a:lnTo>
                    <a:pt x="4091" y="74000"/>
                  </a:lnTo>
                  <a:cubicBezTo>
                    <a:pt x="4091" y="74000"/>
                    <a:pt x="4242"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0" name="Shape 70"/>
            <p:cNvSpPr/>
            <p:nvPr/>
          </p:nvSpPr>
          <p:spPr>
            <a:xfrm>
              <a:off x="1382575" y="600000"/>
              <a:ext cx="64400" cy="1850000"/>
            </a:xfrm>
            <a:custGeom>
              <a:pathLst>
                <a:path extrusionOk="0" h="74000" w="2576">
                  <a:moveTo>
                    <a:pt x="0" y="0"/>
                  </a:moveTo>
                  <a:cubicBezTo>
                    <a:pt x="0" y="0"/>
                    <a:pt x="0" y="0"/>
                    <a:pt x="0" y="2000"/>
                  </a:cubicBezTo>
                  <a:cubicBezTo>
                    <a:pt x="0" y="2000"/>
                    <a:pt x="0" y="2000"/>
                    <a:pt x="0" y="64000"/>
                  </a:cubicBezTo>
                  <a:cubicBezTo>
                    <a:pt x="0" y="64000"/>
                    <a:pt x="0" y="64000"/>
                    <a:pt x="0" y="66000"/>
                  </a:cubicBezTo>
                  <a:cubicBezTo>
                    <a:pt x="152" y="70000"/>
                    <a:pt x="455" y="74000"/>
                    <a:pt x="909" y="74000"/>
                  </a:cubicBezTo>
                  <a:lnTo>
                    <a:pt x="1061" y="74000"/>
                  </a:lnTo>
                  <a:cubicBezTo>
                    <a:pt x="1061" y="74000"/>
                    <a:pt x="1061" y="74000"/>
                    <a:pt x="1212" y="72000"/>
                  </a:cubicBezTo>
                  <a:cubicBezTo>
                    <a:pt x="1212" y="72000"/>
                    <a:pt x="1212" y="72000"/>
                    <a:pt x="1212" y="30000"/>
                  </a:cubicBezTo>
                  <a:cubicBezTo>
                    <a:pt x="1212" y="26000"/>
                    <a:pt x="1212" y="24000"/>
                    <a:pt x="1212" y="22000"/>
                  </a:cubicBezTo>
                  <a:cubicBezTo>
                    <a:pt x="1212" y="22000"/>
                    <a:pt x="1364" y="20000"/>
                    <a:pt x="1364" y="20000"/>
                  </a:cubicBezTo>
                  <a:cubicBezTo>
                    <a:pt x="1364" y="18000"/>
                    <a:pt x="1515" y="18000"/>
                    <a:pt x="1667" y="16000"/>
                  </a:cubicBezTo>
                  <a:cubicBezTo>
                    <a:pt x="2424" y="14000"/>
                    <a:pt x="2576" y="8000"/>
                    <a:pt x="2576" y="4000"/>
                  </a:cubicBezTo>
                  <a:cubicBezTo>
                    <a:pt x="2576" y="4000"/>
                    <a:pt x="2576" y="4000"/>
                    <a:pt x="2576" y="2000"/>
                  </a:cubicBezTo>
                  <a:cubicBezTo>
                    <a:pt x="2576" y="0"/>
                    <a:pt x="2424" y="0"/>
                    <a:pt x="2424"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1" name="Shape 71"/>
            <p:cNvSpPr/>
            <p:nvPr/>
          </p:nvSpPr>
          <p:spPr>
            <a:xfrm>
              <a:off x="1431800" y="2100000"/>
              <a:ext cx="41700" cy="650000"/>
            </a:xfrm>
            <a:custGeom>
              <a:pathLst>
                <a:path extrusionOk="0" h="26000" w="1668">
                  <a:moveTo>
                    <a:pt x="758" y="0"/>
                  </a:moveTo>
                  <a:cubicBezTo>
                    <a:pt x="607" y="0"/>
                    <a:pt x="455" y="2000"/>
                    <a:pt x="455" y="4000"/>
                  </a:cubicBezTo>
                  <a:cubicBezTo>
                    <a:pt x="455" y="4000"/>
                    <a:pt x="455" y="4000"/>
                    <a:pt x="455" y="12000"/>
                  </a:cubicBezTo>
                  <a:cubicBezTo>
                    <a:pt x="455" y="12000"/>
                    <a:pt x="304" y="14000"/>
                    <a:pt x="304" y="14000"/>
                  </a:cubicBezTo>
                  <a:cubicBezTo>
                    <a:pt x="1" y="16000"/>
                    <a:pt x="1" y="18000"/>
                    <a:pt x="1" y="20000"/>
                  </a:cubicBezTo>
                  <a:cubicBezTo>
                    <a:pt x="1" y="22000"/>
                    <a:pt x="1" y="26000"/>
                    <a:pt x="455" y="26000"/>
                  </a:cubicBezTo>
                  <a:cubicBezTo>
                    <a:pt x="758" y="26000"/>
                    <a:pt x="910" y="24000"/>
                    <a:pt x="1061" y="24000"/>
                  </a:cubicBezTo>
                  <a:cubicBezTo>
                    <a:pt x="1516" y="22000"/>
                    <a:pt x="1667" y="16000"/>
                    <a:pt x="1667" y="10000"/>
                  </a:cubicBezTo>
                  <a:cubicBezTo>
                    <a:pt x="1667" y="10000"/>
                    <a:pt x="1667" y="10000"/>
                    <a:pt x="1667" y="6000"/>
                  </a:cubicBezTo>
                  <a:cubicBezTo>
                    <a:pt x="1516" y="2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2" name="Shape 72"/>
            <p:cNvSpPr/>
            <p:nvPr/>
          </p:nvSpPr>
          <p:spPr>
            <a:xfrm>
              <a:off x="2386350" y="600000"/>
              <a:ext cx="106075" cy="1850000"/>
            </a:xfrm>
            <a:custGeom>
              <a:pathLst>
                <a:path extrusionOk="0" h="74000" w="4243">
                  <a:moveTo>
                    <a:pt x="1970" y="0"/>
                  </a:moveTo>
                  <a:cubicBezTo>
                    <a:pt x="1667" y="0"/>
                    <a:pt x="1364" y="0"/>
                    <a:pt x="1061" y="2000"/>
                  </a:cubicBezTo>
                  <a:cubicBezTo>
                    <a:pt x="455" y="6000"/>
                    <a:pt x="1" y="14000"/>
                    <a:pt x="1" y="26000"/>
                  </a:cubicBezTo>
                  <a:cubicBezTo>
                    <a:pt x="1" y="26000"/>
                    <a:pt x="1" y="26000"/>
                    <a:pt x="1" y="46000"/>
                  </a:cubicBezTo>
                  <a:cubicBezTo>
                    <a:pt x="1" y="50000"/>
                    <a:pt x="152" y="54000"/>
                    <a:pt x="152" y="58000"/>
                  </a:cubicBezTo>
                  <a:cubicBezTo>
                    <a:pt x="607" y="68000"/>
                    <a:pt x="1213" y="74000"/>
                    <a:pt x="1970" y="74000"/>
                  </a:cubicBezTo>
                  <a:lnTo>
                    <a:pt x="4091" y="74000"/>
                  </a:lnTo>
                  <a:cubicBezTo>
                    <a:pt x="4243" y="74000"/>
                    <a:pt x="4243" y="74000"/>
                    <a:pt x="4243" y="72000"/>
                  </a:cubicBezTo>
                  <a:cubicBezTo>
                    <a:pt x="4243" y="72000"/>
                    <a:pt x="4243" y="72000"/>
                    <a:pt x="4243" y="68000"/>
                  </a:cubicBezTo>
                  <a:cubicBezTo>
                    <a:pt x="4243" y="64000"/>
                    <a:pt x="4091" y="58000"/>
                    <a:pt x="3485" y="58000"/>
                  </a:cubicBezTo>
                  <a:lnTo>
                    <a:pt x="2122" y="58000"/>
                  </a:lnTo>
                  <a:cubicBezTo>
                    <a:pt x="1970" y="58000"/>
                    <a:pt x="1819" y="56000"/>
                    <a:pt x="1667" y="56000"/>
                  </a:cubicBezTo>
                  <a:cubicBezTo>
                    <a:pt x="1364" y="54000"/>
                    <a:pt x="1213" y="50000"/>
                    <a:pt x="1213" y="44000"/>
                  </a:cubicBezTo>
                  <a:cubicBezTo>
                    <a:pt x="1213" y="44000"/>
                    <a:pt x="1213" y="44000"/>
                    <a:pt x="1213" y="30000"/>
                  </a:cubicBezTo>
                  <a:cubicBezTo>
                    <a:pt x="1213" y="30000"/>
                    <a:pt x="1213" y="30000"/>
                    <a:pt x="1364" y="22000"/>
                  </a:cubicBezTo>
                  <a:cubicBezTo>
                    <a:pt x="1364" y="18000"/>
                    <a:pt x="1667" y="16000"/>
                    <a:pt x="1970" y="16000"/>
                  </a:cubicBezTo>
                  <a:lnTo>
                    <a:pt x="4243" y="16000"/>
                  </a:lnTo>
                  <a:cubicBezTo>
                    <a:pt x="4243" y="16000"/>
                    <a:pt x="4243" y="16000"/>
                    <a:pt x="4243" y="14000"/>
                  </a:cubicBezTo>
                  <a:cubicBezTo>
                    <a:pt x="4243" y="14000"/>
                    <a:pt x="4243" y="14000"/>
                    <a:pt x="4243" y="8000"/>
                  </a:cubicBezTo>
                  <a:cubicBezTo>
                    <a:pt x="4243" y="8000"/>
                    <a:pt x="4243" y="8000"/>
                    <a:pt x="4243" y="6000"/>
                  </a:cubicBezTo>
                  <a:cubicBezTo>
                    <a:pt x="4091" y="2000"/>
                    <a:pt x="3788" y="0"/>
                    <a:pt x="348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3" name="Shape 73"/>
            <p:cNvSpPr/>
            <p:nvPr/>
          </p:nvSpPr>
          <p:spPr>
            <a:xfrm>
              <a:off x="2507575" y="600000"/>
              <a:ext cx="106075" cy="1850000"/>
            </a:xfrm>
            <a:custGeom>
              <a:pathLst>
                <a:path extrusionOk="0" h="74000" w="4243">
                  <a:moveTo>
                    <a:pt x="2576" y="16000"/>
                  </a:moveTo>
                  <a:cubicBezTo>
                    <a:pt x="2879" y="18000"/>
                    <a:pt x="3030" y="20000"/>
                    <a:pt x="3030" y="26000"/>
                  </a:cubicBezTo>
                  <a:cubicBezTo>
                    <a:pt x="3030" y="26000"/>
                    <a:pt x="3030" y="26000"/>
                    <a:pt x="3030" y="46000"/>
                  </a:cubicBezTo>
                  <a:cubicBezTo>
                    <a:pt x="3030" y="48000"/>
                    <a:pt x="2879" y="50000"/>
                    <a:pt x="2879" y="52000"/>
                  </a:cubicBezTo>
                  <a:cubicBezTo>
                    <a:pt x="2727" y="56000"/>
                    <a:pt x="2576" y="58000"/>
                    <a:pt x="2273" y="58000"/>
                  </a:cubicBezTo>
                  <a:lnTo>
                    <a:pt x="1970" y="58000"/>
                  </a:lnTo>
                  <a:cubicBezTo>
                    <a:pt x="1364" y="58000"/>
                    <a:pt x="1212" y="54000"/>
                    <a:pt x="1212" y="48000"/>
                  </a:cubicBezTo>
                  <a:cubicBezTo>
                    <a:pt x="1212" y="48000"/>
                    <a:pt x="1212" y="48000"/>
                    <a:pt x="1212" y="26000"/>
                  </a:cubicBezTo>
                  <a:cubicBezTo>
                    <a:pt x="1212" y="24000"/>
                    <a:pt x="1212" y="22000"/>
                    <a:pt x="1212" y="20000"/>
                  </a:cubicBezTo>
                  <a:cubicBezTo>
                    <a:pt x="1364" y="16000"/>
                    <a:pt x="1667" y="16000"/>
                    <a:pt x="2121" y="16000"/>
                  </a:cubicBezTo>
                  <a:close/>
                  <a:moveTo>
                    <a:pt x="1212" y="0"/>
                  </a:moveTo>
                  <a:cubicBezTo>
                    <a:pt x="303" y="6000"/>
                    <a:pt x="0" y="14000"/>
                    <a:pt x="0" y="26000"/>
                  </a:cubicBezTo>
                  <a:cubicBezTo>
                    <a:pt x="0" y="26000"/>
                    <a:pt x="0" y="26000"/>
                    <a:pt x="0" y="48000"/>
                  </a:cubicBezTo>
                  <a:cubicBezTo>
                    <a:pt x="0" y="52000"/>
                    <a:pt x="0" y="54000"/>
                    <a:pt x="152" y="58000"/>
                  </a:cubicBezTo>
                  <a:cubicBezTo>
                    <a:pt x="455" y="68000"/>
                    <a:pt x="1061" y="74000"/>
                    <a:pt x="1818" y="74000"/>
                  </a:cubicBezTo>
                  <a:lnTo>
                    <a:pt x="2273" y="74000"/>
                  </a:lnTo>
                  <a:cubicBezTo>
                    <a:pt x="2576" y="74000"/>
                    <a:pt x="2727" y="72000"/>
                    <a:pt x="2879" y="72000"/>
                  </a:cubicBezTo>
                  <a:cubicBezTo>
                    <a:pt x="3788" y="68000"/>
                    <a:pt x="4242" y="58000"/>
                    <a:pt x="4242" y="46000"/>
                  </a:cubicBezTo>
                  <a:cubicBezTo>
                    <a:pt x="4242" y="46000"/>
                    <a:pt x="4242" y="46000"/>
                    <a:pt x="4242" y="28000"/>
                  </a:cubicBezTo>
                  <a:cubicBezTo>
                    <a:pt x="4242" y="22000"/>
                    <a:pt x="4091" y="16000"/>
                    <a:pt x="3939" y="12000"/>
                  </a:cubicBezTo>
                  <a:cubicBezTo>
                    <a:pt x="3485" y="4000"/>
                    <a:pt x="2879" y="0"/>
                    <a:pt x="2121"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4" name="Shape 74"/>
            <p:cNvSpPr/>
            <p:nvPr/>
          </p:nvSpPr>
          <p:spPr>
            <a:xfrm>
              <a:off x="2632575"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788"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2879" y="0"/>
                    <a:pt x="2879" y="2000"/>
                  </a:cubicBezTo>
                  <a:cubicBezTo>
                    <a:pt x="2879" y="2000"/>
                    <a:pt x="2879" y="2000"/>
                    <a:pt x="2879" y="48000"/>
                  </a:cubicBezTo>
                  <a:cubicBezTo>
                    <a:pt x="2879"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5" name="Shape 75"/>
            <p:cNvSpPr/>
            <p:nvPr/>
          </p:nvSpPr>
          <p:spPr>
            <a:xfrm>
              <a:off x="2753775" y="600000"/>
              <a:ext cx="106075" cy="1850000"/>
            </a:xfrm>
            <a:custGeom>
              <a:pathLst>
                <a:path extrusionOk="0" h="74000" w="4243">
                  <a:moveTo>
                    <a:pt x="455" y="0"/>
                  </a:moveTo>
                  <a:cubicBezTo>
                    <a:pt x="304" y="0"/>
                    <a:pt x="1" y="0"/>
                    <a:pt x="1" y="2000"/>
                  </a:cubicBezTo>
                  <a:cubicBezTo>
                    <a:pt x="1" y="2000"/>
                    <a:pt x="1" y="2000"/>
                    <a:pt x="1" y="62000"/>
                  </a:cubicBezTo>
                  <a:cubicBezTo>
                    <a:pt x="1" y="66000"/>
                    <a:pt x="152" y="72000"/>
                    <a:pt x="910" y="74000"/>
                  </a:cubicBezTo>
                  <a:lnTo>
                    <a:pt x="1213" y="74000"/>
                  </a:lnTo>
                  <a:cubicBezTo>
                    <a:pt x="1213" y="74000"/>
                    <a:pt x="1213" y="74000"/>
                    <a:pt x="1213" y="72000"/>
                  </a:cubicBezTo>
                  <a:lnTo>
                    <a:pt x="1364" y="72000"/>
                  </a:lnTo>
                  <a:cubicBezTo>
                    <a:pt x="1364" y="72000"/>
                    <a:pt x="1364" y="72000"/>
                    <a:pt x="1364" y="26000"/>
                  </a:cubicBezTo>
                  <a:cubicBezTo>
                    <a:pt x="1364" y="18000"/>
                    <a:pt x="1516" y="16000"/>
                    <a:pt x="2122" y="16000"/>
                  </a:cubicBezTo>
                  <a:lnTo>
                    <a:pt x="2728" y="16000"/>
                  </a:lnTo>
                  <a:cubicBezTo>
                    <a:pt x="3031" y="18000"/>
                    <a:pt x="3031" y="22000"/>
                    <a:pt x="3031" y="28000"/>
                  </a:cubicBezTo>
                  <a:cubicBezTo>
                    <a:pt x="3031" y="28000"/>
                    <a:pt x="3031" y="28000"/>
                    <a:pt x="3031" y="62000"/>
                  </a:cubicBezTo>
                  <a:cubicBezTo>
                    <a:pt x="3031" y="62000"/>
                    <a:pt x="3031" y="62000"/>
                    <a:pt x="3182" y="64000"/>
                  </a:cubicBezTo>
                  <a:cubicBezTo>
                    <a:pt x="3182" y="70000"/>
                    <a:pt x="3485" y="74000"/>
                    <a:pt x="4091" y="74000"/>
                  </a:cubicBezTo>
                  <a:lnTo>
                    <a:pt x="4243" y="74000"/>
                  </a:lnTo>
                  <a:cubicBezTo>
                    <a:pt x="4243" y="74000"/>
                    <a:pt x="4243" y="74000"/>
                    <a:pt x="4243" y="72000"/>
                  </a:cubicBezTo>
                  <a:cubicBezTo>
                    <a:pt x="4243" y="72000"/>
                    <a:pt x="4243" y="72000"/>
                    <a:pt x="4243" y="24000"/>
                  </a:cubicBezTo>
                  <a:cubicBezTo>
                    <a:pt x="4243" y="20000"/>
                    <a:pt x="4243" y="16000"/>
                    <a:pt x="4091" y="12000"/>
                  </a:cubicBezTo>
                  <a:cubicBezTo>
                    <a:pt x="3637" y="4000"/>
                    <a:pt x="3182" y="0"/>
                    <a:pt x="2425" y="0"/>
                  </a:cubicBezTo>
                  <a:lnTo>
                    <a:pt x="1970" y="0"/>
                  </a:lnTo>
                  <a:cubicBezTo>
                    <a:pt x="1667" y="0"/>
                    <a:pt x="1364" y="0"/>
                    <a:pt x="1061" y="2000"/>
                  </a:cubicBezTo>
                  <a:cubicBezTo>
                    <a:pt x="910" y="0"/>
                    <a:pt x="758" y="0"/>
                    <a:pt x="607"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6" name="Shape 76"/>
            <p:cNvSpPr/>
            <p:nvPr/>
          </p:nvSpPr>
          <p:spPr>
            <a:xfrm>
              <a:off x="287877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728" y="106000"/>
                  </a:lnTo>
                  <a:cubicBezTo>
                    <a:pt x="2879" y="106000"/>
                    <a:pt x="2879" y="106000"/>
                    <a:pt x="2879" y="104000"/>
                  </a:cubicBezTo>
                  <a:cubicBezTo>
                    <a:pt x="2879" y="104000"/>
                    <a:pt x="2879" y="104000"/>
                    <a:pt x="2879" y="100000"/>
                  </a:cubicBezTo>
                  <a:cubicBezTo>
                    <a:pt x="2879" y="98000"/>
                    <a:pt x="2879" y="96000"/>
                    <a:pt x="2728"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7" name="Shape 77"/>
            <p:cNvSpPr/>
            <p:nvPr/>
          </p:nvSpPr>
          <p:spPr>
            <a:xfrm>
              <a:off x="2969675" y="2000000"/>
              <a:ext cx="30325" cy="450000"/>
            </a:xfrm>
            <a:custGeom>
              <a:pathLst>
                <a:path extrusionOk="0" h="18000" w="1213">
                  <a:moveTo>
                    <a:pt x="455" y="0"/>
                  </a:moveTo>
                  <a:cubicBezTo>
                    <a:pt x="152" y="0"/>
                    <a:pt x="1" y="2000"/>
                    <a:pt x="1" y="8000"/>
                  </a:cubicBezTo>
                  <a:cubicBezTo>
                    <a:pt x="1" y="8000"/>
                    <a:pt x="1" y="8000"/>
                    <a:pt x="1" y="12000"/>
                  </a:cubicBezTo>
                  <a:cubicBezTo>
                    <a:pt x="152" y="16000"/>
                    <a:pt x="304" y="18000"/>
                    <a:pt x="455" y="18000"/>
                  </a:cubicBezTo>
                  <a:lnTo>
                    <a:pt x="758" y="18000"/>
                  </a:lnTo>
                  <a:cubicBezTo>
                    <a:pt x="1061" y="18000"/>
                    <a:pt x="1213" y="16000"/>
                    <a:pt x="1213" y="12000"/>
                  </a:cubicBezTo>
                  <a:cubicBezTo>
                    <a:pt x="1213" y="12000"/>
                    <a:pt x="1213" y="12000"/>
                    <a:pt x="1213" y="6000"/>
                  </a:cubicBezTo>
                  <a:cubicBezTo>
                    <a:pt x="1213" y="4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8" name="Shape 78"/>
            <p:cNvSpPr/>
            <p:nvPr/>
          </p:nvSpPr>
          <p:spPr>
            <a:xfrm>
              <a:off x="1640150" y="600000"/>
              <a:ext cx="106075" cy="1850000"/>
            </a:xfrm>
            <a:custGeom>
              <a:pathLst>
                <a:path extrusionOk="0" h="74000" w="4243">
                  <a:moveTo>
                    <a:pt x="2424"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79" name="Shape 79"/>
            <p:cNvSpPr/>
            <p:nvPr/>
          </p:nvSpPr>
          <p:spPr>
            <a:xfrm>
              <a:off x="1765150" y="600000"/>
              <a:ext cx="106075" cy="1850000"/>
            </a:xfrm>
            <a:custGeom>
              <a:pathLst>
                <a:path extrusionOk="0" h="74000" w="4243">
                  <a:moveTo>
                    <a:pt x="1818" y="0"/>
                  </a:moveTo>
                  <a:cubicBezTo>
                    <a:pt x="1515" y="0"/>
                    <a:pt x="1364" y="0"/>
                    <a:pt x="1061" y="2000"/>
                  </a:cubicBezTo>
                  <a:cubicBezTo>
                    <a:pt x="303" y="8000"/>
                    <a:pt x="0" y="14000"/>
                    <a:pt x="0" y="22000"/>
                  </a:cubicBezTo>
                  <a:cubicBezTo>
                    <a:pt x="0" y="26000"/>
                    <a:pt x="152" y="32000"/>
                    <a:pt x="606" y="38000"/>
                  </a:cubicBezTo>
                  <a:cubicBezTo>
                    <a:pt x="909" y="40000"/>
                    <a:pt x="1212" y="42000"/>
                    <a:pt x="1667" y="44000"/>
                  </a:cubicBezTo>
                  <a:lnTo>
                    <a:pt x="2576" y="44000"/>
                  </a:lnTo>
                  <a:cubicBezTo>
                    <a:pt x="2879" y="46000"/>
                    <a:pt x="3030" y="48000"/>
                    <a:pt x="3030" y="50000"/>
                  </a:cubicBezTo>
                  <a:cubicBezTo>
                    <a:pt x="3030" y="50000"/>
                    <a:pt x="3030" y="50000"/>
                    <a:pt x="2879" y="52000"/>
                  </a:cubicBezTo>
                  <a:cubicBezTo>
                    <a:pt x="2879" y="56000"/>
                    <a:pt x="2576" y="58000"/>
                    <a:pt x="2121" y="58000"/>
                  </a:cubicBezTo>
                  <a:lnTo>
                    <a:pt x="909" y="58000"/>
                  </a:lnTo>
                  <a:cubicBezTo>
                    <a:pt x="152" y="58000"/>
                    <a:pt x="0" y="64000"/>
                    <a:pt x="0" y="68000"/>
                  </a:cubicBezTo>
                  <a:cubicBezTo>
                    <a:pt x="0" y="68000"/>
                    <a:pt x="0" y="68000"/>
                    <a:pt x="0" y="72000"/>
                  </a:cubicBezTo>
                  <a:cubicBezTo>
                    <a:pt x="0" y="74000"/>
                    <a:pt x="152" y="74000"/>
                    <a:pt x="152" y="74000"/>
                  </a:cubicBezTo>
                  <a:lnTo>
                    <a:pt x="2273" y="74000"/>
                  </a:lnTo>
                  <a:cubicBezTo>
                    <a:pt x="2576" y="74000"/>
                    <a:pt x="2879" y="72000"/>
                    <a:pt x="3182" y="70000"/>
                  </a:cubicBezTo>
                  <a:cubicBezTo>
                    <a:pt x="3788" y="66000"/>
                    <a:pt x="4242" y="58000"/>
                    <a:pt x="4242" y="50000"/>
                  </a:cubicBezTo>
                  <a:cubicBezTo>
                    <a:pt x="4242" y="46000"/>
                    <a:pt x="3939" y="40000"/>
                    <a:pt x="3636" y="34000"/>
                  </a:cubicBezTo>
                  <a:cubicBezTo>
                    <a:pt x="3182" y="30000"/>
                    <a:pt x="2879" y="28000"/>
                    <a:pt x="2576" y="28000"/>
                  </a:cubicBezTo>
                  <a:lnTo>
                    <a:pt x="1667" y="28000"/>
                  </a:lnTo>
                  <a:cubicBezTo>
                    <a:pt x="1667" y="28000"/>
                    <a:pt x="1667" y="28000"/>
                    <a:pt x="1667" y="26000"/>
                  </a:cubicBezTo>
                  <a:cubicBezTo>
                    <a:pt x="1364" y="26000"/>
                    <a:pt x="1212" y="24000"/>
                    <a:pt x="1212" y="22000"/>
                  </a:cubicBezTo>
                  <a:cubicBezTo>
                    <a:pt x="1212" y="22000"/>
                    <a:pt x="1212" y="22000"/>
                    <a:pt x="1212" y="20000"/>
                  </a:cubicBezTo>
                  <a:cubicBezTo>
                    <a:pt x="1364" y="18000"/>
                    <a:pt x="1667" y="16000"/>
                    <a:pt x="1818" y="16000"/>
                  </a:cubicBezTo>
                  <a:lnTo>
                    <a:pt x="3636" y="16000"/>
                  </a:lnTo>
                  <a:cubicBezTo>
                    <a:pt x="3939" y="14000"/>
                    <a:pt x="4242" y="10000"/>
                    <a:pt x="4242" y="6000"/>
                  </a:cubicBezTo>
                  <a:cubicBezTo>
                    <a:pt x="4242" y="6000"/>
                    <a:pt x="4242" y="6000"/>
                    <a:pt x="4242" y="2000"/>
                  </a:cubicBezTo>
                  <a:cubicBezTo>
                    <a:pt x="4242" y="0"/>
                    <a:pt x="4242" y="0"/>
                    <a:pt x="424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80" name="Shape 80"/>
            <p:cNvSpPr/>
            <p:nvPr/>
          </p:nvSpPr>
          <p:spPr>
            <a:xfrm>
              <a:off x="1890150"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939"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3030" y="0"/>
                    <a:pt x="3030" y="2000"/>
                  </a:cubicBezTo>
                  <a:cubicBezTo>
                    <a:pt x="3030" y="2000"/>
                    <a:pt x="3030" y="2000"/>
                    <a:pt x="3030" y="48000"/>
                  </a:cubicBezTo>
                  <a:cubicBezTo>
                    <a:pt x="3030"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81" name="Shape 81"/>
            <p:cNvSpPr/>
            <p:nvPr/>
          </p:nvSpPr>
          <p:spPr>
            <a:xfrm>
              <a:off x="2015150" y="-200000"/>
              <a:ext cx="71975" cy="2650000"/>
            </a:xfrm>
            <a:custGeom>
              <a:pathLst>
                <a:path extrusionOk="0" h="106000" w="2879">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7" y="106000"/>
                  </a:lnTo>
                  <a:cubicBezTo>
                    <a:pt x="2879" y="106000"/>
                    <a:pt x="2879" y="102000"/>
                    <a:pt x="2879" y="102000"/>
                  </a:cubicBezTo>
                  <a:cubicBezTo>
                    <a:pt x="2879" y="98000"/>
                    <a:pt x="2879" y="96000"/>
                    <a:pt x="2727" y="92000"/>
                  </a:cubicBezTo>
                  <a:cubicBezTo>
                    <a:pt x="2576" y="90000"/>
                    <a:pt x="2273" y="88000"/>
                    <a:pt x="1667" y="88000"/>
                  </a:cubicBezTo>
                  <a:cubicBezTo>
                    <a:pt x="1364" y="88000"/>
                    <a:pt x="1212" y="84000"/>
                    <a:pt x="1212" y="78000"/>
                  </a:cubicBezTo>
                  <a:cubicBezTo>
                    <a:pt x="1212" y="78000"/>
                    <a:pt x="1212" y="78000"/>
                    <a:pt x="1212" y="14000"/>
                  </a:cubicBezTo>
                  <a:cubicBezTo>
                    <a:pt x="1212" y="12000"/>
                    <a:pt x="1212" y="10000"/>
                    <a:pt x="1061" y="8000"/>
                  </a:cubicBezTo>
                  <a:cubicBezTo>
                    <a:pt x="909" y="2000"/>
                    <a:pt x="60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82" name="Shape 82"/>
            <p:cNvSpPr/>
            <p:nvPr/>
          </p:nvSpPr>
          <p:spPr>
            <a:xfrm>
              <a:off x="2098475"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3" y="84000"/>
                    <a:pt x="1213" y="78000"/>
                  </a:cubicBezTo>
                  <a:cubicBezTo>
                    <a:pt x="1213" y="78000"/>
                    <a:pt x="1213" y="78000"/>
                    <a:pt x="1213"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3" y="30000"/>
                  </a:lnTo>
                  <a:cubicBezTo>
                    <a:pt x="1213" y="30000"/>
                    <a:pt x="1213" y="30000"/>
                    <a:pt x="1213" y="10000"/>
                  </a:cubicBezTo>
                  <a:cubicBezTo>
                    <a:pt x="1213" y="10000"/>
                    <a:pt x="1213" y="10000"/>
                    <a:pt x="1213"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83" name="Shape 83"/>
            <p:cNvSpPr/>
            <p:nvPr/>
          </p:nvSpPr>
          <p:spPr>
            <a:xfrm>
              <a:off x="2189375" y="600000"/>
              <a:ext cx="106100" cy="1850000"/>
            </a:xfrm>
            <a:custGeom>
              <a:pathLst>
                <a:path extrusionOk="0" h="74000" w="4244">
                  <a:moveTo>
                    <a:pt x="1819" y="0"/>
                  </a:moveTo>
                  <a:cubicBezTo>
                    <a:pt x="1516" y="0"/>
                    <a:pt x="1364" y="0"/>
                    <a:pt x="1061" y="2000"/>
                  </a:cubicBezTo>
                  <a:cubicBezTo>
                    <a:pt x="304" y="8000"/>
                    <a:pt x="1" y="14000"/>
                    <a:pt x="1" y="22000"/>
                  </a:cubicBezTo>
                  <a:cubicBezTo>
                    <a:pt x="1" y="26000"/>
                    <a:pt x="152" y="32000"/>
                    <a:pt x="607" y="38000"/>
                  </a:cubicBezTo>
                  <a:cubicBezTo>
                    <a:pt x="910" y="40000"/>
                    <a:pt x="1213" y="42000"/>
                    <a:pt x="1667" y="44000"/>
                  </a:cubicBezTo>
                  <a:lnTo>
                    <a:pt x="2577" y="44000"/>
                  </a:lnTo>
                  <a:cubicBezTo>
                    <a:pt x="2880" y="46000"/>
                    <a:pt x="3031" y="48000"/>
                    <a:pt x="3031" y="50000"/>
                  </a:cubicBezTo>
                  <a:cubicBezTo>
                    <a:pt x="3031" y="50000"/>
                    <a:pt x="3031" y="50000"/>
                    <a:pt x="3031" y="52000"/>
                  </a:cubicBezTo>
                  <a:cubicBezTo>
                    <a:pt x="2880" y="56000"/>
                    <a:pt x="2577" y="58000"/>
                    <a:pt x="2122" y="58000"/>
                  </a:cubicBezTo>
                  <a:lnTo>
                    <a:pt x="910" y="58000"/>
                  </a:lnTo>
                  <a:cubicBezTo>
                    <a:pt x="152" y="58000"/>
                    <a:pt x="1" y="64000"/>
                    <a:pt x="1" y="68000"/>
                  </a:cubicBezTo>
                  <a:cubicBezTo>
                    <a:pt x="1" y="68000"/>
                    <a:pt x="1" y="68000"/>
                    <a:pt x="1" y="72000"/>
                  </a:cubicBezTo>
                  <a:cubicBezTo>
                    <a:pt x="1" y="74000"/>
                    <a:pt x="152" y="74000"/>
                    <a:pt x="152" y="74000"/>
                  </a:cubicBezTo>
                  <a:lnTo>
                    <a:pt x="2425" y="74000"/>
                  </a:lnTo>
                  <a:cubicBezTo>
                    <a:pt x="2577" y="74000"/>
                    <a:pt x="2880" y="72000"/>
                    <a:pt x="3183" y="70000"/>
                  </a:cubicBezTo>
                  <a:cubicBezTo>
                    <a:pt x="3789" y="66000"/>
                    <a:pt x="4243" y="58000"/>
                    <a:pt x="4243" y="50000"/>
                  </a:cubicBezTo>
                  <a:cubicBezTo>
                    <a:pt x="4243" y="46000"/>
                    <a:pt x="3940" y="40000"/>
                    <a:pt x="3637" y="34000"/>
                  </a:cubicBezTo>
                  <a:cubicBezTo>
                    <a:pt x="3183" y="30000"/>
                    <a:pt x="2880" y="28000"/>
                    <a:pt x="2577" y="28000"/>
                  </a:cubicBezTo>
                  <a:lnTo>
                    <a:pt x="1667" y="28000"/>
                  </a:lnTo>
                  <a:cubicBezTo>
                    <a:pt x="1667" y="28000"/>
                    <a:pt x="1667" y="28000"/>
                    <a:pt x="1667" y="26000"/>
                  </a:cubicBezTo>
                  <a:cubicBezTo>
                    <a:pt x="1364" y="26000"/>
                    <a:pt x="1213" y="24000"/>
                    <a:pt x="1213" y="22000"/>
                  </a:cubicBezTo>
                  <a:cubicBezTo>
                    <a:pt x="1213" y="22000"/>
                    <a:pt x="1213" y="22000"/>
                    <a:pt x="1213" y="20000"/>
                  </a:cubicBezTo>
                  <a:cubicBezTo>
                    <a:pt x="1364" y="18000"/>
                    <a:pt x="1667" y="16000"/>
                    <a:pt x="1819" y="16000"/>
                  </a:cubicBezTo>
                  <a:lnTo>
                    <a:pt x="3637" y="16000"/>
                  </a:lnTo>
                  <a:cubicBezTo>
                    <a:pt x="3940" y="14000"/>
                    <a:pt x="4243" y="10000"/>
                    <a:pt x="4243" y="6000"/>
                  </a:cubicBezTo>
                  <a:cubicBezTo>
                    <a:pt x="4243" y="6000"/>
                    <a:pt x="4243" y="6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84" name="Shape 84"/>
            <p:cNvSpPr/>
            <p:nvPr/>
          </p:nvSpPr>
          <p:spPr>
            <a:xfrm>
              <a:off x="1568175" y="600000"/>
              <a:ext cx="60625" cy="1850000"/>
            </a:xfrm>
            <a:custGeom>
              <a:pathLst>
                <a:path extrusionOk="0" h="74000" w="2425">
                  <a:moveTo>
                    <a:pt x="0" y="0"/>
                  </a:moveTo>
                  <a:cubicBezTo>
                    <a:pt x="0" y="0"/>
                    <a:pt x="0" y="0"/>
                    <a:pt x="0" y="2000"/>
                  </a:cubicBezTo>
                  <a:cubicBezTo>
                    <a:pt x="0" y="2000"/>
                    <a:pt x="0" y="2000"/>
                    <a:pt x="0" y="64000"/>
                  </a:cubicBezTo>
                  <a:cubicBezTo>
                    <a:pt x="0" y="64000"/>
                    <a:pt x="0" y="64000"/>
                    <a:pt x="0" y="66000"/>
                  </a:cubicBezTo>
                  <a:cubicBezTo>
                    <a:pt x="152" y="70000"/>
                    <a:pt x="303" y="74000"/>
                    <a:pt x="758" y="74000"/>
                  </a:cubicBezTo>
                  <a:lnTo>
                    <a:pt x="1061" y="74000"/>
                  </a:lnTo>
                  <a:cubicBezTo>
                    <a:pt x="1061" y="74000"/>
                    <a:pt x="1061" y="74000"/>
                    <a:pt x="1061" y="72000"/>
                  </a:cubicBezTo>
                  <a:lnTo>
                    <a:pt x="1212" y="72000"/>
                  </a:lnTo>
                  <a:cubicBezTo>
                    <a:pt x="1212" y="72000"/>
                    <a:pt x="1212" y="72000"/>
                    <a:pt x="1212" y="30000"/>
                  </a:cubicBezTo>
                  <a:cubicBezTo>
                    <a:pt x="1212" y="26000"/>
                    <a:pt x="1212" y="24000"/>
                    <a:pt x="1212" y="22000"/>
                  </a:cubicBezTo>
                  <a:cubicBezTo>
                    <a:pt x="1212" y="22000"/>
                    <a:pt x="1212" y="20000"/>
                    <a:pt x="1212" y="20000"/>
                  </a:cubicBezTo>
                  <a:cubicBezTo>
                    <a:pt x="1364" y="18000"/>
                    <a:pt x="1364" y="18000"/>
                    <a:pt x="1515" y="16000"/>
                  </a:cubicBezTo>
                  <a:cubicBezTo>
                    <a:pt x="2273" y="14000"/>
                    <a:pt x="2425" y="8000"/>
                    <a:pt x="2425" y="4000"/>
                  </a:cubicBezTo>
                  <a:cubicBezTo>
                    <a:pt x="2425" y="4000"/>
                    <a:pt x="2425" y="4000"/>
                    <a:pt x="2425" y="2000"/>
                  </a:cubicBezTo>
                  <a:cubicBezTo>
                    <a:pt x="2425" y="0"/>
                    <a:pt x="2425" y="0"/>
                    <a:pt x="2425"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able of Content-Agenda">
    <p:spTree>
      <p:nvGrpSpPr>
        <p:cNvPr id="85" name="Shape 85"/>
        <p:cNvGrpSpPr/>
        <p:nvPr/>
      </p:nvGrpSpPr>
      <p:grpSpPr>
        <a:xfrm>
          <a:off x="0" y="0"/>
          <a:ext cx="0" cy="0"/>
          <a:chOff x="0" y="0"/>
          <a:chExt cx="0" cy="0"/>
        </a:xfrm>
      </p:grpSpPr>
      <p:pic>
        <p:nvPicPr>
          <p:cNvPr id="86" name="Shape 86"/>
          <p:cNvPicPr preferRelativeResize="0"/>
          <p:nvPr/>
        </p:nvPicPr>
        <p:blipFill>
          <a:blip r:embed="rId2">
            <a:alphaModFix/>
          </a:blip>
          <a:stretch>
            <a:fillRect/>
          </a:stretch>
        </p:blipFill>
        <p:spPr>
          <a:xfrm>
            <a:off x="0" y="0"/>
            <a:ext cx="9905999" cy="6353297"/>
          </a:xfrm>
          <a:prstGeom prst="rect">
            <a:avLst/>
          </a:prstGeom>
          <a:noFill/>
          <a:ln>
            <a:noFill/>
          </a:ln>
        </p:spPr>
      </p:pic>
      <p:sp>
        <p:nvSpPr>
          <p:cNvPr id="87" name="Shape 87"/>
          <p:cNvSpPr txBox="1"/>
          <p:nvPr>
            <p:ph type="title"/>
          </p:nvPr>
        </p:nvSpPr>
        <p:spPr>
          <a:xfrm>
            <a:off x="0" y="0"/>
            <a:ext cx="9905998" cy="1002134"/>
          </a:xfrm>
          <a:prstGeom prst="rect">
            <a:avLst/>
          </a:prstGeom>
          <a:noFill/>
          <a:ln>
            <a:noFill/>
          </a:ln>
        </p:spPr>
        <p:txBody>
          <a:bodyPr anchorCtr="0" anchor="ctr" bIns="91425" lIns="91425" rIns="91425" tIns="91425"/>
          <a:lstStyle>
            <a:lvl1pPr rtl="0" algn="l">
              <a:lnSpc>
                <a:spcPct val="85000"/>
              </a:lnSpc>
              <a:spcBef>
                <a:spcPts val="0"/>
              </a:spcBef>
              <a:buClr>
                <a:schemeClr val="dk1"/>
              </a:buClr>
              <a:buFont typeface="Arial"/>
              <a:buNone/>
              <a:defRPr b="0" sz="3200">
                <a:solidFill>
                  <a:schemeClr val="dk1"/>
                </a:solidFill>
                <a:latin typeface="Arial"/>
                <a:ea typeface="Arial"/>
                <a:cs typeface="Arial"/>
                <a:sym typeface="Aria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88" name="Shape 88"/>
          <p:cNvSpPr/>
          <p:nvPr/>
        </p:nvSpPr>
        <p:spPr>
          <a:xfrm>
            <a:off x="1" y="676402"/>
            <a:ext cx="9905999" cy="728122"/>
          </a:xfrm>
          <a:custGeom>
            <a:pathLst>
              <a:path extrusionOk="0" h="205" w="3118">
                <a:moveTo>
                  <a:pt x="2965" y="93"/>
                </a:moveTo>
                <a:cubicBezTo>
                  <a:pt x="303" y="93"/>
                  <a:pt x="303" y="93"/>
                  <a:pt x="303" y="93"/>
                </a:cubicBezTo>
                <a:cubicBezTo>
                  <a:pt x="183" y="93"/>
                  <a:pt x="151" y="187"/>
                  <a:pt x="151" y="187"/>
                </a:cubicBezTo>
                <a:cubicBezTo>
                  <a:pt x="151" y="187"/>
                  <a:pt x="119" y="93"/>
                  <a:pt x="0" y="93"/>
                </a:cubicBezTo>
                <a:cubicBezTo>
                  <a:pt x="0" y="112"/>
                  <a:pt x="0" y="112"/>
                  <a:pt x="0" y="112"/>
                </a:cubicBezTo>
                <a:cubicBezTo>
                  <a:pt x="119" y="112"/>
                  <a:pt x="151" y="205"/>
                  <a:pt x="151" y="205"/>
                </a:cubicBezTo>
                <a:cubicBezTo>
                  <a:pt x="151" y="205"/>
                  <a:pt x="183" y="112"/>
                  <a:pt x="303" y="112"/>
                </a:cubicBezTo>
                <a:cubicBezTo>
                  <a:pt x="2965" y="112"/>
                  <a:pt x="2965" y="112"/>
                  <a:pt x="2965" y="112"/>
                </a:cubicBezTo>
                <a:cubicBezTo>
                  <a:pt x="3085" y="112"/>
                  <a:pt x="3118" y="19"/>
                  <a:pt x="3118" y="19"/>
                </a:cubicBezTo>
                <a:cubicBezTo>
                  <a:pt x="3118" y="0"/>
                  <a:pt x="3118" y="0"/>
                  <a:pt x="3118" y="0"/>
                </a:cubicBezTo>
                <a:cubicBezTo>
                  <a:pt x="3118" y="0"/>
                  <a:pt x="3085" y="93"/>
                  <a:pt x="2965" y="93"/>
                </a:cubicBezTo>
                <a:close/>
              </a:path>
            </a:pathLst>
          </a:custGeom>
          <a:solidFill>
            <a:schemeClr val="accent5"/>
          </a:solidFill>
          <a:ln>
            <a:noFill/>
          </a:ln>
        </p:spPr>
        <p:txBody>
          <a:bodyPr anchorCtr="0" anchor="t" bIns="49775" lIns="99550" rIns="99550" tIns="49775">
            <a:noAutofit/>
          </a:bodyPr>
          <a:lstStyle/>
          <a:p>
            <a:pPr>
              <a:spcBef>
                <a:spcPts val="0"/>
              </a:spcBef>
              <a:buNone/>
            </a:pPr>
            <a:r>
              <a:t/>
            </a:r>
            <a:endParaRPr/>
          </a:p>
        </p:txBody>
      </p:sp>
      <p:sp>
        <p:nvSpPr>
          <p:cNvPr id="89" name="Shape 89"/>
          <p:cNvSpPr txBox="1"/>
          <p:nvPr>
            <p:ph idx="1" type="body"/>
          </p:nvPr>
        </p:nvSpPr>
        <p:spPr>
          <a:xfrm>
            <a:off x="323487" y="1501976"/>
            <a:ext cx="6807651" cy="2950250"/>
          </a:xfrm>
          <a:prstGeom prst="rect">
            <a:avLst/>
          </a:prstGeom>
          <a:noFill/>
          <a:ln>
            <a:noFill/>
          </a:ln>
        </p:spPr>
        <p:txBody>
          <a:bodyPr anchorCtr="0" anchor="t" bIns="91425" lIns="91425" rIns="91425" tIns="91425"/>
          <a:lstStyle>
            <a:lvl1pPr indent="-26488" marL="166189" rtl="0" algn="l">
              <a:lnSpc>
                <a:spcPct val="90000"/>
              </a:lnSpc>
              <a:spcBef>
                <a:spcPts val="0"/>
              </a:spcBef>
              <a:spcAft>
                <a:spcPts val="600"/>
              </a:spcAft>
              <a:buClr>
                <a:schemeClr val="accent5"/>
              </a:buClr>
              <a:buFont typeface="Wingdings"/>
              <a:buChar char="§"/>
              <a:defRPr b="0" sz="2200">
                <a:solidFill>
                  <a:srgbClr val="4D4541"/>
                </a:solidFill>
                <a:latin typeface="Arial"/>
                <a:ea typeface="Arial"/>
                <a:cs typeface="Arial"/>
                <a:sym typeface="Arial"/>
              </a:defRPr>
            </a:lvl1pPr>
            <a:lvl2pPr indent="-76200" marL="355600" rtl="0" algn="l">
              <a:lnSpc>
                <a:spcPct val="90000"/>
              </a:lnSpc>
              <a:spcBef>
                <a:spcPts val="0"/>
              </a:spcBef>
              <a:spcAft>
                <a:spcPts val="600"/>
              </a:spcAft>
              <a:buClr>
                <a:schemeClr val="accent3"/>
              </a:buClr>
              <a:buFont typeface="Wingdings"/>
              <a:buChar char="§"/>
              <a:defRPr sz="1800">
                <a:solidFill>
                  <a:srgbClr val="4D4541"/>
                </a:solidFill>
                <a:latin typeface="Arial"/>
                <a:ea typeface="Arial"/>
                <a:cs typeface="Arial"/>
                <a:sym typeface="Arial"/>
              </a:defRPr>
            </a:lvl2pPr>
            <a:lvl3pPr indent="-107950" marL="536575" rtl="0" algn="l">
              <a:lnSpc>
                <a:spcPct val="90000"/>
              </a:lnSpc>
              <a:spcBef>
                <a:spcPts val="0"/>
              </a:spcBef>
              <a:spcAft>
                <a:spcPts val="600"/>
              </a:spcAft>
              <a:buClr>
                <a:schemeClr val="accent2"/>
              </a:buClr>
              <a:buFont typeface="Arial"/>
              <a:buChar char="●"/>
              <a:defRPr sz="1600">
                <a:solidFill>
                  <a:srgbClr val="4D4541"/>
                </a:solidFill>
                <a:latin typeface="Arial"/>
                <a:ea typeface="Arial"/>
                <a:cs typeface="Arial"/>
                <a:sym typeface="Arial"/>
              </a:defRPr>
            </a:lvl3pPr>
            <a:lvl4pPr indent="-111125" marL="711200" rtl="0" algn="l">
              <a:lnSpc>
                <a:spcPct val="90000"/>
              </a:lnSpc>
              <a:spcBef>
                <a:spcPts val="0"/>
              </a:spcBef>
              <a:spcAft>
                <a:spcPts val="600"/>
              </a:spcAft>
              <a:buClr>
                <a:schemeClr val="lt2"/>
              </a:buClr>
              <a:buFont typeface="Arial"/>
              <a:buChar char="●"/>
              <a:defRPr sz="1400">
                <a:solidFill>
                  <a:srgbClr val="4D4541"/>
                </a:solidFill>
                <a:latin typeface="Arial"/>
                <a:ea typeface="Arial"/>
                <a:cs typeface="Arial"/>
                <a:sym typeface="Arial"/>
              </a:defRPr>
            </a:lvl4pPr>
            <a:lvl5pPr indent="-136424" marL="1609624" rtl="0" algn="l">
              <a:spcBef>
                <a:spcPts val="0"/>
              </a:spcBef>
              <a:buClr>
                <a:srgbClr val="B1B1B1"/>
              </a:buClr>
              <a:buFont typeface="Arial"/>
              <a:buChar char="●"/>
              <a:defRPr sz="1700">
                <a:solidFill>
                  <a:srgbClr val="494949"/>
                </a:solidFill>
                <a:latin typeface="Arial"/>
                <a:ea typeface="Arial"/>
                <a:cs typeface="Arial"/>
                <a:sym typeface="Arial"/>
              </a:defRPr>
            </a:lvl5pPr>
            <a:lvl6pPr indent="-164941" marL="2514441" rtl="0" algn="l">
              <a:spcBef>
                <a:spcPts val="400"/>
              </a:spcBef>
              <a:buClr>
                <a:schemeClr val="dk1"/>
              </a:buClr>
              <a:buFont typeface="Arial"/>
              <a:buChar char="●"/>
              <a:defRPr sz="2000">
                <a:solidFill>
                  <a:schemeClr val="dk1"/>
                </a:solidFill>
                <a:latin typeface="Arial"/>
                <a:ea typeface="Arial"/>
                <a:cs typeface="Arial"/>
                <a:sym typeface="Arial"/>
              </a:defRPr>
            </a:lvl6pPr>
            <a:lvl7pPr indent="-164912" marL="2971612" rtl="0" algn="l">
              <a:spcBef>
                <a:spcPts val="400"/>
              </a:spcBef>
              <a:buClr>
                <a:schemeClr val="dk1"/>
              </a:buClr>
              <a:buFont typeface="Arial"/>
              <a:buChar char="●"/>
              <a:defRPr sz="2000">
                <a:solidFill>
                  <a:schemeClr val="dk1"/>
                </a:solidFill>
                <a:latin typeface="Arial"/>
                <a:ea typeface="Arial"/>
                <a:cs typeface="Arial"/>
                <a:sym typeface="Arial"/>
              </a:defRPr>
            </a:lvl7pPr>
            <a:lvl8pPr indent="-164882" marL="3428783" rtl="0" algn="l">
              <a:spcBef>
                <a:spcPts val="400"/>
              </a:spcBef>
              <a:buClr>
                <a:schemeClr val="dk1"/>
              </a:buClr>
              <a:buFont typeface="Arial"/>
              <a:buChar char="●"/>
              <a:defRPr sz="2000">
                <a:solidFill>
                  <a:schemeClr val="dk1"/>
                </a:solidFill>
                <a:latin typeface="Arial"/>
                <a:ea typeface="Arial"/>
                <a:cs typeface="Arial"/>
                <a:sym typeface="Arial"/>
              </a:defRPr>
            </a:lvl8pPr>
            <a:lvl9pPr indent="-164853" marL="3885954" rtl="0" algn="l">
              <a:spcBef>
                <a:spcPts val="400"/>
              </a:spcBef>
              <a:buClr>
                <a:schemeClr val="dk1"/>
              </a:buClr>
              <a:buFont typeface="Arial"/>
              <a:buChar char="●"/>
              <a:defRPr sz="2000">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 Master">
    <p:spTree>
      <p:nvGrpSpPr>
        <p:cNvPr id="90" name="Shape 90"/>
        <p:cNvGrpSpPr/>
        <p:nvPr/>
      </p:nvGrpSpPr>
      <p:grpSpPr>
        <a:xfrm>
          <a:off x="0" y="0"/>
          <a:ext cx="0" cy="0"/>
          <a:chOff x="0" y="0"/>
          <a:chExt cx="0" cy="0"/>
        </a:xfrm>
      </p:grpSpPr>
      <p:sp>
        <p:nvSpPr>
          <p:cNvPr id="91" name="Shape 91"/>
          <p:cNvSpPr txBox="1"/>
          <p:nvPr>
            <p:ph type="title"/>
          </p:nvPr>
        </p:nvSpPr>
        <p:spPr>
          <a:xfrm>
            <a:off x="0" y="0"/>
            <a:ext cx="9905998" cy="1002134"/>
          </a:xfrm>
          <a:prstGeom prst="rect">
            <a:avLst/>
          </a:prstGeom>
          <a:noFill/>
          <a:ln>
            <a:noFill/>
          </a:ln>
        </p:spPr>
        <p:txBody>
          <a:bodyPr anchorCtr="0" anchor="ctr"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92" name="Shape 92"/>
          <p:cNvSpPr txBox="1"/>
          <p:nvPr>
            <p:ph idx="1" type="body"/>
          </p:nvPr>
        </p:nvSpPr>
        <p:spPr>
          <a:xfrm>
            <a:off x="323391" y="1494765"/>
            <a:ext cx="9582607" cy="4643751"/>
          </a:xfrm>
          <a:prstGeom prst="rect">
            <a:avLst/>
          </a:prstGeom>
          <a:noFill/>
          <a:ln>
            <a:noFill/>
          </a:ln>
        </p:spPr>
        <p:txBody>
          <a:bodyPr anchorCtr="0" anchor="t" bIns="91425" lIns="91425" rIns="91425" tIns="91425"/>
          <a:lstStyle>
            <a:lvl1pPr rtl="0">
              <a:spcBef>
                <a:spcPts val="0"/>
              </a:spcBef>
              <a:defRPr b="0"/>
            </a:lvl1pPr>
            <a:lvl2pPr rtl="0">
              <a:spcBef>
                <a:spcPts val="0"/>
              </a:spcBef>
              <a:defRPr/>
            </a:lvl2pPr>
            <a:lvl3pPr rtl="0">
              <a:spcBef>
                <a:spcPts val="0"/>
              </a:spcBef>
              <a:defRPr/>
            </a:lvl3pPr>
            <a:lvl4pPr rtl="0">
              <a:spcBef>
                <a:spcPts val="0"/>
              </a:spcBef>
              <a:defRPr/>
            </a:lvl4pPr>
            <a:lvl5pPr rtl="0">
              <a:spcBef>
                <a:spcPts val="0"/>
              </a:spcBef>
              <a:buFont typeface="Arial"/>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1_Content &amp; Heading">
    <p:spTree>
      <p:nvGrpSpPr>
        <p:cNvPr id="93" name="Shape 93"/>
        <p:cNvGrpSpPr/>
        <p:nvPr/>
      </p:nvGrpSpPr>
      <p:grpSpPr>
        <a:xfrm>
          <a:off x="0" y="0"/>
          <a:ext cx="0" cy="0"/>
          <a:chOff x="0" y="0"/>
          <a:chExt cx="0" cy="0"/>
        </a:xfrm>
      </p:grpSpPr>
      <p:sp>
        <p:nvSpPr>
          <p:cNvPr id="94" name="Shape 94"/>
          <p:cNvSpPr txBox="1"/>
          <p:nvPr>
            <p:ph type="title"/>
          </p:nvPr>
        </p:nvSpPr>
        <p:spPr>
          <a:xfrm>
            <a:off x="0" y="0"/>
            <a:ext cx="9905998" cy="1002134"/>
          </a:xfrm>
          <a:prstGeom prst="rect">
            <a:avLst/>
          </a:prstGeom>
          <a:noFill/>
          <a:ln>
            <a:noFill/>
          </a:ln>
        </p:spPr>
        <p:txBody>
          <a:bodyPr anchorCtr="0" anchor="ctr"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95" name="Shape 95"/>
          <p:cNvSpPr txBox="1"/>
          <p:nvPr>
            <p:ph idx="1" type="body"/>
          </p:nvPr>
        </p:nvSpPr>
        <p:spPr>
          <a:xfrm>
            <a:off x="323391" y="2111956"/>
            <a:ext cx="9582607" cy="4026560"/>
          </a:xfrm>
          <a:prstGeom prst="rect">
            <a:avLst/>
          </a:prstGeom>
          <a:noFill/>
          <a:ln>
            <a:noFill/>
          </a:ln>
        </p:spPr>
        <p:txBody>
          <a:bodyPr anchorCtr="0" anchor="t" bIns="91425" lIns="91425" rIns="91425" tIns="91425"/>
          <a:lstStyle>
            <a:lvl1pPr rtl="0">
              <a:spcBef>
                <a:spcPts val="0"/>
              </a:spcBef>
              <a:defRPr b="0"/>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96" name="Shape 96"/>
          <p:cNvSpPr txBox="1"/>
          <p:nvPr>
            <p:ph idx="2" type="body"/>
          </p:nvPr>
        </p:nvSpPr>
        <p:spPr>
          <a:xfrm>
            <a:off x="323487" y="1495446"/>
            <a:ext cx="9598643" cy="643612"/>
          </a:xfrm>
          <a:prstGeom prst="rect">
            <a:avLst/>
          </a:prstGeom>
          <a:noFill/>
          <a:ln>
            <a:noFill/>
          </a:ln>
        </p:spPr>
        <p:txBody>
          <a:bodyPr anchorCtr="0" anchor="t" bIns="91425" lIns="91425" rIns="91425" tIns="91425"/>
          <a:lstStyle>
            <a:lvl1pPr indent="0" marL="0" rtl="0">
              <a:spcBef>
                <a:spcPts val="0"/>
              </a:spcBef>
              <a:buClr>
                <a:schemeClr val="accent2"/>
              </a:buClr>
              <a:buFont typeface="Arial"/>
              <a:buNone/>
              <a:defRPr b="1">
                <a:solidFill>
                  <a:schemeClr val="accent2"/>
                </a:solidFil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2 Contents">
    <p:spTree>
      <p:nvGrpSpPr>
        <p:cNvPr id="97" name="Shape 97"/>
        <p:cNvGrpSpPr/>
        <p:nvPr/>
      </p:nvGrpSpPr>
      <p:grpSpPr>
        <a:xfrm>
          <a:off x="0" y="0"/>
          <a:ext cx="0" cy="0"/>
          <a:chOff x="0" y="0"/>
          <a:chExt cx="0" cy="0"/>
        </a:xfrm>
      </p:grpSpPr>
      <p:sp>
        <p:nvSpPr>
          <p:cNvPr id="98" name="Shape 98"/>
          <p:cNvSpPr txBox="1"/>
          <p:nvPr>
            <p:ph type="title"/>
          </p:nvPr>
        </p:nvSpPr>
        <p:spPr>
          <a:xfrm>
            <a:off x="0" y="0"/>
            <a:ext cx="9905998" cy="1002134"/>
          </a:xfrm>
          <a:prstGeom prst="rect">
            <a:avLst/>
          </a:prstGeom>
          <a:noFill/>
          <a:ln>
            <a:noFill/>
          </a:ln>
        </p:spPr>
        <p:txBody>
          <a:bodyPr anchorCtr="0" anchor="ctr"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99" name="Shape 99"/>
          <p:cNvSpPr txBox="1"/>
          <p:nvPr>
            <p:ph idx="1" type="body"/>
          </p:nvPr>
        </p:nvSpPr>
        <p:spPr>
          <a:xfrm>
            <a:off x="314709" y="1533438"/>
            <a:ext cx="4502137" cy="4715504"/>
          </a:xfrm>
          <a:prstGeom prst="rect">
            <a:avLst/>
          </a:prstGeom>
          <a:noFill/>
          <a:ln>
            <a:noFill/>
          </a:ln>
        </p:spPr>
        <p:txBody>
          <a:bodyPr anchorCtr="0" anchor="t" bIns="91425" lIns="91425" rIns="91425" tIns="91425"/>
          <a:lstStyle>
            <a:lvl1pPr rtl="0">
              <a:spcBef>
                <a:spcPts val="0"/>
              </a:spcBef>
              <a:defRPr sz="2000"/>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0" name="Shape 100"/>
          <p:cNvSpPr txBox="1"/>
          <p:nvPr>
            <p:ph idx="2" type="body"/>
          </p:nvPr>
        </p:nvSpPr>
        <p:spPr>
          <a:xfrm>
            <a:off x="5022837" y="1533440"/>
            <a:ext cx="4502137" cy="4725584"/>
          </a:xfrm>
          <a:prstGeom prst="rect">
            <a:avLst/>
          </a:prstGeom>
          <a:noFill/>
          <a:ln>
            <a:noFill/>
          </a:ln>
        </p:spPr>
        <p:txBody>
          <a:bodyPr anchorCtr="0" anchor="t" bIns="91425" lIns="91425" rIns="91425" tIns="91425"/>
          <a:lstStyle>
            <a:lvl1pPr rtl="0">
              <a:spcBef>
                <a:spcPts val="0"/>
              </a:spcBef>
              <a:defRPr sz="2000"/>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2 Contents &amp; Headings">
    <p:spTree>
      <p:nvGrpSpPr>
        <p:cNvPr id="101" name="Shape 101"/>
        <p:cNvGrpSpPr/>
        <p:nvPr/>
      </p:nvGrpSpPr>
      <p:grpSpPr>
        <a:xfrm>
          <a:off x="0" y="0"/>
          <a:ext cx="0" cy="0"/>
          <a:chOff x="0" y="0"/>
          <a:chExt cx="0" cy="0"/>
        </a:xfrm>
      </p:grpSpPr>
      <p:sp>
        <p:nvSpPr>
          <p:cNvPr id="102" name="Shape 102"/>
          <p:cNvSpPr txBox="1"/>
          <p:nvPr>
            <p:ph type="title"/>
          </p:nvPr>
        </p:nvSpPr>
        <p:spPr>
          <a:xfrm>
            <a:off x="0" y="0"/>
            <a:ext cx="9905998" cy="1002134"/>
          </a:xfrm>
          <a:prstGeom prst="rect">
            <a:avLst/>
          </a:prstGeom>
          <a:noFill/>
          <a:ln>
            <a:noFill/>
          </a:ln>
        </p:spPr>
        <p:txBody>
          <a:bodyPr anchorCtr="0" anchor="ctr"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3" name="Shape 103"/>
          <p:cNvSpPr txBox="1"/>
          <p:nvPr>
            <p:ph idx="1" type="body"/>
          </p:nvPr>
        </p:nvSpPr>
        <p:spPr>
          <a:xfrm>
            <a:off x="314709" y="2206952"/>
            <a:ext cx="4502137" cy="4041989"/>
          </a:xfrm>
          <a:prstGeom prst="rect">
            <a:avLst/>
          </a:prstGeom>
          <a:noFill/>
          <a:ln>
            <a:noFill/>
          </a:ln>
        </p:spPr>
        <p:txBody>
          <a:bodyPr anchorCtr="0" anchor="t" bIns="91425" lIns="91425" rIns="91425" tIns="91425"/>
          <a:lstStyle>
            <a:lvl1pPr rtl="0">
              <a:spcBef>
                <a:spcPts val="0"/>
              </a:spcBef>
              <a:defRPr sz="1800"/>
            </a:lvl1pPr>
            <a:lvl2pPr rtl="0">
              <a:spcBef>
                <a:spcPts val="0"/>
              </a:spcBef>
              <a:defRPr sz="1600"/>
            </a:lvl2pPr>
            <a:lvl3pPr rtl="0">
              <a:spcBef>
                <a:spcPts val="0"/>
              </a:spcBef>
              <a:defRPr sz="1400"/>
            </a:lvl3pPr>
            <a:lvl4pPr rtl="0">
              <a:spcBef>
                <a:spcPts val="0"/>
              </a:spcBef>
              <a:defRPr sz="1200"/>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4" name="Shape 104"/>
          <p:cNvSpPr txBox="1"/>
          <p:nvPr>
            <p:ph idx="2" type="body"/>
          </p:nvPr>
        </p:nvSpPr>
        <p:spPr>
          <a:xfrm>
            <a:off x="5022837" y="2208393"/>
            <a:ext cx="4502137" cy="4050629"/>
          </a:xfrm>
          <a:prstGeom prst="rect">
            <a:avLst/>
          </a:prstGeom>
          <a:noFill/>
          <a:ln>
            <a:noFill/>
          </a:ln>
        </p:spPr>
        <p:txBody>
          <a:bodyPr anchorCtr="0" anchor="t" bIns="91425" lIns="91425" rIns="91425" tIns="91425"/>
          <a:lstStyle>
            <a:lvl1pPr rtl="0">
              <a:spcBef>
                <a:spcPts val="0"/>
              </a:spcBef>
              <a:defRPr sz="1800"/>
            </a:lvl1pPr>
            <a:lvl2pPr rtl="0">
              <a:spcBef>
                <a:spcPts val="0"/>
              </a:spcBef>
              <a:defRPr sz="1600"/>
            </a:lvl2pPr>
            <a:lvl3pPr rtl="0">
              <a:spcBef>
                <a:spcPts val="0"/>
              </a:spcBef>
              <a:defRPr sz="1400"/>
            </a:lvl3pPr>
            <a:lvl4pPr rtl="0">
              <a:spcBef>
                <a:spcPts val="0"/>
              </a:spcBef>
              <a:defRPr sz="1200"/>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5" name="Shape 105"/>
          <p:cNvSpPr txBox="1"/>
          <p:nvPr>
            <p:ph idx="3" type="body"/>
          </p:nvPr>
        </p:nvSpPr>
        <p:spPr>
          <a:xfrm>
            <a:off x="314710" y="1542648"/>
            <a:ext cx="4502137" cy="653033"/>
          </a:xfrm>
          <a:prstGeom prst="rect">
            <a:avLst/>
          </a:prstGeom>
          <a:noFill/>
          <a:ln>
            <a:noFill/>
          </a:ln>
        </p:spPr>
        <p:txBody>
          <a:bodyPr anchorCtr="0" anchor="ctr" bIns="91425" lIns="91425" rIns="91425" tIns="91425"/>
          <a:lstStyle>
            <a:lvl1pPr rtl="0" algn="ctr">
              <a:spcBef>
                <a:spcPts val="0"/>
              </a:spcBef>
              <a:buClr>
                <a:srgbClr val="4D4541"/>
              </a:buClr>
              <a:buFont typeface="Arial"/>
              <a:buNone/>
              <a:defRPr b="1" sz="2200">
                <a:solidFill>
                  <a:srgbClr val="4D4541"/>
                </a:solidFill>
              </a:defRPr>
            </a:lvl1pPr>
            <a:lvl2pPr rtl="0">
              <a:spcBef>
                <a:spcPts val="0"/>
              </a:spcBef>
              <a:defRPr/>
            </a:lvl2pPr>
            <a:lvl3pPr rtl="0">
              <a:spcBef>
                <a:spcPts val="0"/>
              </a:spcBef>
              <a:defRPr/>
            </a:lvl3pPr>
            <a:lvl4pPr rtl="0">
              <a:spcBef>
                <a:spcPts val="0"/>
              </a:spcBef>
              <a:defRPr/>
            </a:lvl4pPr>
            <a:lvl5pPr rtl="0">
              <a:spcBef>
                <a:spcPts val="0"/>
              </a:spcBef>
              <a:buFont typeface="Arial"/>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6" name="Shape 106"/>
          <p:cNvSpPr txBox="1"/>
          <p:nvPr>
            <p:ph idx="4" type="body"/>
          </p:nvPr>
        </p:nvSpPr>
        <p:spPr>
          <a:xfrm>
            <a:off x="5023144" y="1533438"/>
            <a:ext cx="4502137" cy="653033"/>
          </a:xfrm>
          <a:prstGeom prst="rect">
            <a:avLst/>
          </a:prstGeom>
          <a:noFill/>
          <a:ln>
            <a:noFill/>
          </a:ln>
        </p:spPr>
        <p:txBody>
          <a:bodyPr anchorCtr="0" anchor="ctr" bIns="91425" lIns="91425" rIns="91425" tIns="91425"/>
          <a:lstStyle>
            <a:lvl1pPr rtl="0" algn="ctr">
              <a:spcBef>
                <a:spcPts val="0"/>
              </a:spcBef>
              <a:buClr>
                <a:srgbClr val="4D4541"/>
              </a:buClr>
              <a:buFont typeface="Arial"/>
              <a:buNone/>
              <a:defRPr b="1" sz="2200">
                <a:solidFill>
                  <a:srgbClr val="4D4541"/>
                </a:solidFill>
                <a:latin typeface="Arial"/>
                <a:ea typeface="Arial"/>
                <a:cs typeface="Arial"/>
                <a:sym typeface="Aria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4-Contents">
    <p:spTree>
      <p:nvGrpSpPr>
        <p:cNvPr id="107" name="Shape 107"/>
        <p:cNvGrpSpPr/>
        <p:nvPr/>
      </p:nvGrpSpPr>
      <p:grpSpPr>
        <a:xfrm>
          <a:off x="0" y="0"/>
          <a:ext cx="0" cy="0"/>
          <a:chOff x="0" y="0"/>
          <a:chExt cx="0" cy="0"/>
        </a:xfrm>
      </p:grpSpPr>
      <p:sp>
        <p:nvSpPr>
          <p:cNvPr id="108" name="Shape 108"/>
          <p:cNvSpPr txBox="1"/>
          <p:nvPr>
            <p:ph type="title"/>
          </p:nvPr>
        </p:nvSpPr>
        <p:spPr>
          <a:xfrm>
            <a:off x="0" y="0"/>
            <a:ext cx="9905998" cy="1002134"/>
          </a:xfrm>
          <a:prstGeom prst="rect">
            <a:avLst/>
          </a:prstGeom>
          <a:noFill/>
          <a:ln>
            <a:noFill/>
          </a:ln>
        </p:spPr>
        <p:txBody>
          <a:bodyPr anchorCtr="0" anchor="ctr" bIns="91425" lIns="91425" rIns="91425" tIns="91425"/>
          <a:lstStyle>
            <a:lvl1pPr rtl="0" algn="l">
              <a:lnSpc>
                <a:spcPct val="85000"/>
              </a:lnSpc>
              <a:spcBef>
                <a:spcPts val="0"/>
              </a:spcBef>
              <a:buClr>
                <a:schemeClr val="dk1"/>
              </a:buClr>
              <a:buFont typeface="Arial"/>
              <a:buNone/>
              <a:defRPr b="0" sz="3200">
                <a:solidFill>
                  <a:schemeClr val="dk1"/>
                </a:solidFill>
                <a:latin typeface="Arial"/>
                <a:ea typeface="Arial"/>
                <a:cs typeface="Arial"/>
                <a:sym typeface="Aria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9" name="Shape 109"/>
          <p:cNvSpPr txBox="1"/>
          <p:nvPr>
            <p:ph idx="1" type="body"/>
          </p:nvPr>
        </p:nvSpPr>
        <p:spPr>
          <a:xfrm>
            <a:off x="237533" y="1436915"/>
            <a:ext cx="4645913" cy="518130"/>
          </a:xfrm>
          <a:prstGeom prst="rect">
            <a:avLst/>
          </a:prstGeom>
          <a:solidFill>
            <a:schemeClr val="accent1"/>
          </a:solidFill>
          <a:ln cap="flat" cmpd="sng" w="25400">
            <a:solidFill>
              <a:schemeClr val="dk1"/>
            </a:solidFill>
            <a:prstDash val="solid"/>
            <a:round/>
            <a:headEnd len="med" w="med" type="none"/>
            <a:tailEnd len="med" w="med" type="none"/>
          </a:ln>
        </p:spPr>
        <p:txBody>
          <a:bodyPr anchorCtr="0" anchor="ctr" bIns="91425" lIns="91425" rIns="91425" tIns="91425"/>
          <a:lstStyle>
            <a:lvl1pPr indent="0" marL="0" rtl="0" algn="ctr">
              <a:lnSpc>
                <a:spcPct val="85000"/>
              </a:lnSpc>
              <a:spcBef>
                <a:spcPts val="0"/>
              </a:spcBef>
              <a:spcAft>
                <a:spcPts val="0"/>
              </a:spcAft>
              <a:buClr>
                <a:schemeClr val="dk1"/>
              </a:buClr>
              <a:buFont typeface="Arial"/>
              <a:buNone/>
              <a:defRPr b="1" sz="1600">
                <a:solidFill>
                  <a:schemeClr val="dk1"/>
                </a:solidFill>
                <a:latin typeface="Arial"/>
                <a:ea typeface="Arial"/>
                <a:cs typeface="Arial"/>
                <a:sym typeface="Arial"/>
              </a:defRPr>
            </a:lvl1pPr>
            <a:lvl2pPr indent="0" marL="457200" rtl="0">
              <a:spcBef>
                <a:spcPts val="0"/>
              </a:spcBef>
              <a:buFont typeface="Arial"/>
              <a:buNone/>
              <a:defRPr b="1" sz="2000"/>
            </a:lvl2pPr>
            <a:lvl3pPr indent="0" marL="914400" rtl="0">
              <a:spcBef>
                <a:spcPts val="0"/>
              </a:spcBef>
              <a:buFont typeface="Arial"/>
              <a:buNone/>
              <a:defRPr b="1" sz="1800"/>
            </a:lvl3pPr>
            <a:lvl4pPr indent="0" marL="1371600" rtl="0">
              <a:spcBef>
                <a:spcPts val="0"/>
              </a:spcBef>
              <a:buFont typeface="Arial"/>
              <a:buNone/>
              <a:defRPr b="1" sz="1600"/>
            </a:lvl4pPr>
            <a:lvl5pPr indent="0" marL="1828800" rtl="0">
              <a:spcBef>
                <a:spcPts val="0"/>
              </a:spcBef>
              <a:buFont typeface="Arial"/>
              <a:buNone/>
              <a:defRPr b="1" sz="1600"/>
            </a:lvl5pPr>
            <a:lvl6pPr indent="0" marL="2286000" rtl="0">
              <a:spcBef>
                <a:spcPts val="0"/>
              </a:spcBef>
              <a:buFont typeface="Arial"/>
              <a:buNone/>
              <a:defRPr b="1" sz="1600"/>
            </a:lvl6pPr>
            <a:lvl7pPr indent="0" marL="2743200" rtl="0">
              <a:spcBef>
                <a:spcPts val="0"/>
              </a:spcBef>
              <a:buFont typeface="Arial"/>
              <a:buNone/>
              <a:defRPr b="1" sz="1600"/>
            </a:lvl7pPr>
            <a:lvl8pPr indent="0" marL="3200400" rtl="0">
              <a:spcBef>
                <a:spcPts val="0"/>
              </a:spcBef>
              <a:buFont typeface="Arial"/>
              <a:buNone/>
              <a:defRPr b="1" sz="1600"/>
            </a:lvl8pPr>
            <a:lvl9pPr indent="0" marL="3657600" rtl="0">
              <a:spcBef>
                <a:spcPts val="0"/>
              </a:spcBef>
              <a:buFont typeface="Arial"/>
              <a:buNone/>
              <a:defRPr b="1" sz="1600"/>
            </a:lvl9pPr>
          </a:lstStyle>
          <a:p/>
        </p:txBody>
      </p:sp>
      <p:sp>
        <p:nvSpPr>
          <p:cNvPr id="110" name="Shape 110"/>
          <p:cNvSpPr txBox="1"/>
          <p:nvPr>
            <p:ph idx="2" type="body"/>
          </p:nvPr>
        </p:nvSpPr>
        <p:spPr>
          <a:xfrm>
            <a:off x="237533" y="1902608"/>
            <a:ext cx="4645913" cy="1861868"/>
          </a:xfrm>
          <a:prstGeom prst="rect">
            <a:avLst/>
          </a:prstGeom>
          <a:solidFill>
            <a:schemeClr val="lt1"/>
          </a:solidFill>
          <a:ln cap="flat" cmpd="sng" w="9525">
            <a:solidFill>
              <a:schemeClr val="dk1"/>
            </a:solidFill>
            <a:prstDash val="solid"/>
            <a:round/>
            <a:headEnd len="med" w="med" type="none"/>
            <a:tailEnd len="med" w="med" type="none"/>
          </a:ln>
        </p:spPr>
        <p:txBody>
          <a:bodyPr anchorCtr="0" anchor="t" bIns="91425" lIns="91425" rIns="91425" tIns="91425"/>
          <a:lstStyle>
            <a:lvl1pPr rtl="0">
              <a:spcBef>
                <a:spcPts val="0"/>
              </a:spcBef>
              <a:defRPr sz="1400"/>
            </a:lvl1pPr>
            <a:lvl2pPr rtl="0">
              <a:spcBef>
                <a:spcPts val="0"/>
              </a:spcBef>
              <a:defRPr sz="1400"/>
            </a:lvl2pPr>
            <a:lvl3pPr rtl="0">
              <a:spcBef>
                <a:spcPts val="0"/>
              </a:spcBef>
              <a:defRPr sz="1200"/>
            </a:lvl3pPr>
            <a:lvl4pPr rtl="0">
              <a:spcBef>
                <a:spcPts val="0"/>
              </a:spcBef>
              <a:defRPr baseline="0" sz="1100"/>
            </a:lvl4pPr>
            <a:lvl5pPr rtl="0">
              <a:spcBef>
                <a:spcPts val="0"/>
              </a:spcBef>
              <a:defRPr baseline="0" sz="12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p:txBody>
      </p:sp>
      <p:sp>
        <p:nvSpPr>
          <p:cNvPr id="111" name="Shape 111"/>
          <p:cNvSpPr txBox="1"/>
          <p:nvPr>
            <p:ph idx="3" type="body"/>
          </p:nvPr>
        </p:nvSpPr>
        <p:spPr>
          <a:xfrm>
            <a:off x="5051355" y="1436915"/>
            <a:ext cx="4645913" cy="518130"/>
          </a:xfrm>
          <a:prstGeom prst="rect">
            <a:avLst/>
          </a:prstGeom>
          <a:solidFill>
            <a:schemeClr val="accent1"/>
          </a:solidFill>
          <a:ln cap="flat" cmpd="sng" w="25400">
            <a:solidFill>
              <a:schemeClr val="dk1"/>
            </a:solidFill>
            <a:prstDash val="solid"/>
            <a:round/>
            <a:headEnd len="med" w="med" type="none"/>
            <a:tailEnd len="med" w="med" type="none"/>
          </a:ln>
        </p:spPr>
        <p:txBody>
          <a:bodyPr anchorCtr="1" anchor="ctr" bIns="91425" lIns="91425" rIns="91425" tIns="91425"/>
          <a:lstStyle>
            <a:lvl1pPr indent="0" marL="0" rtl="0">
              <a:spcBef>
                <a:spcPts val="0"/>
              </a:spcBef>
              <a:buClr>
                <a:schemeClr val="dk1"/>
              </a:buClr>
              <a:buFont typeface="Arial"/>
              <a:buNone/>
              <a:defRPr b="1" sz="1600">
                <a:solidFill>
                  <a:schemeClr val="dk1"/>
                </a:solidFill>
                <a:latin typeface="Arial"/>
                <a:ea typeface="Arial"/>
                <a:cs typeface="Arial"/>
                <a:sym typeface="Arial"/>
              </a:defRPr>
            </a:lvl1pPr>
            <a:lvl2pPr indent="0" marL="457200" rtl="0">
              <a:spcBef>
                <a:spcPts val="0"/>
              </a:spcBef>
              <a:buFont typeface="Arial"/>
              <a:buNone/>
              <a:defRPr b="1" sz="2000"/>
            </a:lvl2pPr>
            <a:lvl3pPr indent="0" marL="914400" rtl="0">
              <a:spcBef>
                <a:spcPts val="0"/>
              </a:spcBef>
              <a:buFont typeface="Arial"/>
              <a:buNone/>
              <a:defRPr b="1" sz="1800"/>
            </a:lvl3pPr>
            <a:lvl4pPr indent="0" marL="1371600" rtl="0">
              <a:spcBef>
                <a:spcPts val="0"/>
              </a:spcBef>
              <a:buFont typeface="Arial"/>
              <a:buNone/>
              <a:defRPr b="1" sz="1600"/>
            </a:lvl4pPr>
            <a:lvl5pPr indent="0" marL="1828800" rtl="0">
              <a:spcBef>
                <a:spcPts val="0"/>
              </a:spcBef>
              <a:buFont typeface="Arial"/>
              <a:buNone/>
              <a:defRPr b="1" sz="1600"/>
            </a:lvl5pPr>
            <a:lvl6pPr indent="0" marL="2286000" rtl="0">
              <a:spcBef>
                <a:spcPts val="0"/>
              </a:spcBef>
              <a:buFont typeface="Arial"/>
              <a:buNone/>
              <a:defRPr b="1" sz="1600"/>
            </a:lvl6pPr>
            <a:lvl7pPr indent="0" marL="2743200" rtl="0">
              <a:spcBef>
                <a:spcPts val="0"/>
              </a:spcBef>
              <a:buFont typeface="Arial"/>
              <a:buNone/>
              <a:defRPr b="1" sz="1600"/>
            </a:lvl7pPr>
            <a:lvl8pPr indent="0" marL="3200400" rtl="0">
              <a:spcBef>
                <a:spcPts val="0"/>
              </a:spcBef>
              <a:buFont typeface="Arial"/>
              <a:buNone/>
              <a:defRPr b="1" sz="1600"/>
            </a:lvl8pPr>
            <a:lvl9pPr indent="0" marL="3657600" rtl="0">
              <a:spcBef>
                <a:spcPts val="0"/>
              </a:spcBef>
              <a:buFont typeface="Arial"/>
              <a:buNone/>
              <a:defRPr b="1" sz="1600"/>
            </a:lvl9pPr>
          </a:lstStyle>
          <a:p/>
        </p:txBody>
      </p:sp>
      <p:sp>
        <p:nvSpPr>
          <p:cNvPr id="112" name="Shape 112"/>
          <p:cNvSpPr txBox="1"/>
          <p:nvPr>
            <p:ph idx="4" type="body"/>
          </p:nvPr>
        </p:nvSpPr>
        <p:spPr>
          <a:xfrm>
            <a:off x="5051355" y="1902608"/>
            <a:ext cx="4645913" cy="1861868"/>
          </a:xfrm>
          <a:prstGeom prst="rect">
            <a:avLst/>
          </a:prstGeom>
          <a:solidFill>
            <a:schemeClr val="lt1"/>
          </a:solidFill>
          <a:ln cap="flat" cmpd="sng" w="9525">
            <a:solidFill>
              <a:schemeClr val="dk1"/>
            </a:solidFill>
            <a:prstDash val="solid"/>
            <a:round/>
            <a:headEnd len="med" w="med" type="none"/>
            <a:tailEnd len="med" w="med" type="none"/>
          </a:ln>
        </p:spPr>
        <p:txBody>
          <a:bodyPr anchorCtr="0" anchor="t" bIns="91425" lIns="91425" rIns="91425" tIns="91425"/>
          <a:lstStyle>
            <a:lvl1pPr rtl="0">
              <a:spcBef>
                <a:spcPts val="0"/>
              </a:spcBef>
              <a:defRPr sz="1400"/>
            </a:lvl1pPr>
            <a:lvl2pPr rtl="0">
              <a:spcBef>
                <a:spcPts val="0"/>
              </a:spcBef>
              <a:defRPr sz="1400"/>
            </a:lvl2pPr>
            <a:lvl3pPr rtl="0">
              <a:spcBef>
                <a:spcPts val="0"/>
              </a:spcBef>
              <a:defRPr sz="1200"/>
            </a:lvl3pPr>
            <a:lvl4pPr rtl="0">
              <a:spcBef>
                <a:spcPts val="0"/>
              </a:spcBef>
              <a:defRPr baseline="0" sz="1100"/>
            </a:lvl4pPr>
            <a:lvl5pPr rtl="0">
              <a:spcBef>
                <a:spcPts val="0"/>
              </a:spcBef>
              <a:defRPr baseline="0" sz="11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p:txBody>
      </p:sp>
      <p:sp>
        <p:nvSpPr>
          <p:cNvPr id="113" name="Shape 113"/>
          <p:cNvSpPr txBox="1"/>
          <p:nvPr>
            <p:ph idx="5" type="body"/>
          </p:nvPr>
        </p:nvSpPr>
        <p:spPr>
          <a:xfrm>
            <a:off x="237533" y="3820889"/>
            <a:ext cx="4645913" cy="518130"/>
          </a:xfrm>
          <a:prstGeom prst="rect">
            <a:avLst/>
          </a:prstGeom>
          <a:solidFill>
            <a:schemeClr val="accent1"/>
          </a:solidFill>
          <a:ln cap="flat" cmpd="sng" w="25400">
            <a:solidFill>
              <a:schemeClr val="dk1"/>
            </a:solidFill>
            <a:prstDash val="solid"/>
            <a:round/>
            <a:headEnd len="med" w="med" type="none"/>
            <a:tailEnd len="med" w="med" type="none"/>
          </a:ln>
        </p:spPr>
        <p:txBody>
          <a:bodyPr anchorCtr="0" anchor="ctr" bIns="91425" lIns="91425" rIns="91425" tIns="91425"/>
          <a:lstStyle>
            <a:lvl1pPr indent="0" marL="0" rtl="0" algn="ctr">
              <a:lnSpc>
                <a:spcPct val="85000"/>
              </a:lnSpc>
              <a:spcBef>
                <a:spcPts val="0"/>
              </a:spcBef>
              <a:spcAft>
                <a:spcPts val="0"/>
              </a:spcAft>
              <a:buClr>
                <a:schemeClr val="dk1"/>
              </a:buClr>
              <a:buFont typeface="Arial"/>
              <a:buNone/>
              <a:defRPr b="1" sz="1600">
                <a:solidFill>
                  <a:schemeClr val="dk1"/>
                </a:solidFill>
                <a:latin typeface="Arial"/>
                <a:ea typeface="Arial"/>
                <a:cs typeface="Arial"/>
                <a:sym typeface="Arial"/>
              </a:defRPr>
            </a:lvl1pPr>
            <a:lvl2pPr indent="0" marL="457200" rtl="0">
              <a:spcBef>
                <a:spcPts val="0"/>
              </a:spcBef>
              <a:buFont typeface="Arial"/>
              <a:buNone/>
              <a:defRPr b="1" sz="2000"/>
            </a:lvl2pPr>
            <a:lvl3pPr indent="0" marL="914400" rtl="0">
              <a:spcBef>
                <a:spcPts val="0"/>
              </a:spcBef>
              <a:buFont typeface="Arial"/>
              <a:buNone/>
              <a:defRPr b="1" sz="1800"/>
            </a:lvl3pPr>
            <a:lvl4pPr indent="0" marL="1371600" rtl="0">
              <a:spcBef>
                <a:spcPts val="0"/>
              </a:spcBef>
              <a:buFont typeface="Arial"/>
              <a:buNone/>
              <a:defRPr b="1" sz="1600"/>
            </a:lvl4pPr>
            <a:lvl5pPr indent="0" marL="1828800" rtl="0">
              <a:spcBef>
                <a:spcPts val="0"/>
              </a:spcBef>
              <a:buFont typeface="Arial"/>
              <a:buNone/>
              <a:defRPr b="1" sz="1600"/>
            </a:lvl5pPr>
            <a:lvl6pPr indent="0" marL="2286000" rtl="0">
              <a:spcBef>
                <a:spcPts val="0"/>
              </a:spcBef>
              <a:buFont typeface="Arial"/>
              <a:buNone/>
              <a:defRPr b="1" sz="1600"/>
            </a:lvl6pPr>
            <a:lvl7pPr indent="0" marL="2743200" rtl="0">
              <a:spcBef>
                <a:spcPts val="0"/>
              </a:spcBef>
              <a:buFont typeface="Arial"/>
              <a:buNone/>
              <a:defRPr b="1" sz="1600"/>
            </a:lvl7pPr>
            <a:lvl8pPr indent="0" marL="3200400" rtl="0">
              <a:spcBef>
                <a:spcPts val="0"/>
              </a:spcBef>
              <a:buFont typeface="Arial"/>
              <a:buNone/>
              <a:defRPr b="1" sz="1600"/>
            </a:lvl8pPr>
            <a:lvl9pPr indent="0" marL="3657600" rtl="0">
              <a:spcBef>
                <a:spcPts val="0"/>
              </a:spcBef>
              <a:buFont typeface="Arial"/>
              <a:buNone/>
              <a:defRPr b="1" sz="1600"/>
            </a:lvl9pPr>
          </a:lstStyle>
          <a:p/>
        </p:txBody>
      </p:sp>
      <p:sp>
        <p:nvSpPr>
          <p:cNvPr id="114" name="Shape 114"/>
          <p:cNvSpPr txBox="1"/>
          <p:nvPr>
            <p:ph idx="6" type="body"/>
          </p:nvPr>
        </p:nvSpPr>
        <p:spPr>
          <a:xfrm>
            <a:off x="237533" y="4286583"/>
            <a:ext cx="4645913" cy="2011680"/>
          </a:xfrm>
          <a:prstGeom prst="rect">
            <a:avLst/>
          </a:prstGeom>
          <a:solidFill>
            <a:schemeClr val="lt1"/>
          </a:solidFill>
          <a:ln cap="flat" cmpd="sng" w="9525">
            <a:solidFill>
              <a:schemeClr val="dk1"/>
            </a:solidFill>
            <a:prstDash val="solid"/>
            <a:round/>
            <a:headEnd len="med" w="med" type="none"/>
            <a:tailEnd len="med" w="med" type="none"/>
          </a:ln>
        </p:spPr>
        <p:txBody>
          <a:bodyPr anchorCtr="0" anchor="t" bIns="91425" lIns="91425" rIns="91425" tIns="91425"/>
          <a:lstStyle>
            <a:lvl1pPr rtl="0">
              <a:spcBef>
                <a:spcPts val="0"/>
              </a:spcBef>
              <a:defRPr sz="1400"/>
            </a:lvl1pPr>
            <a:lvl2pPr rtl="0">
              <a:spcBef>
                <a:spcPts val="0"/>
              </a:spcBef>
              <a:defRPr sz="1400"/>
            </a:lvl2pPr>
            <a:lvl3pPr rtl="0">
              <a:spcBef>
                <a:spcPts val="0"/>
              </a:spcBef>
              <a:defRPr sz="1200"/>
            </a:lvl3pPr>
            <a:lvl4pPr rtl="0">
              <a:spcBef>
                <a:spcPts val="0"/>
              </a:spcBef>
              <a:defRPr baseline="0" sz="1100"/>
            </a:lvl4pPr>
            <a:lvl5pPr rtl="0">
              <a:spcBef>
                <a:spcPts val="0"/>
              </a:spcBef>
              <a:defRPr baseline="0" sz="11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p:txBody>
      </p:sp>
      <p:sp>
        <p:nvSpPr>
          <p:cNvPr id="115" name="Shape 115"/>
          <p:cNvSpPr txBox="1"/>
          <p:nvPr>
            <p:ph idx="7" type="body"/>
          </p:nvPr>
        </p:nvSpPr>
        <p:spPr>
          <a:xfrm>
            <a:off x="5051355" y="3820889"/>
            <a:ext cx="4645913" cy="518130"/>
          </a:xfrm>
          <a:prstGeom prst="rect">
            <a:avLst/>
          </a:prstGeom>
          <a:solidFill>
            <a:schemeClr val="accent1"/>
          </a:solidFill>
          <a:ln cap="flat" cmpd="sng" w="25400">
            <a:solidFill>
              <a:schemeClr val="dk1"/>
            </a:solidFill>
            <a:prstDash val="solid"/>
            <a:round/>
            <a:headEnd len="med" w="med" type="none"/>
            <a:tailEnd len="med" w="med" type="none"/>
          </a:ln>
        </p:spPr>
        <p:txBody>
          <a:bodyPr anchorCtr="1" anchor="ctr" bIns="91425" lIns="91425" rIns="91425" tIns="91425"/>
          <a:lstStyle>
            <a:lvl1pPr indent="0" marL="0" rtl="0">
              <a:spcBef>
                <a:spcPts val="0"/>
              </a:spcBef>
              <a:buClr>
                <a:schemeClr val="dk1"/>
              </a:buClr>
              <a:buFont typeface="Arial"/>
              <a:buNone/>
              <a:defRPr b="1" sz="1600">
                <a:solidFill>
                  <a:schemeClr val="dk1"/>
                </a:solidFill>
                <a:latin typeface="Arial"/>
                <a:ea typeface="Arial"/>
                <a:cs typeface="Arial"/>
                <a:sym typeface="Arial"/>
              </a:defRPr>
            </a:lvl1pPr>
            <a:lvl2pPr indent="0" marL="457200" rtl="0">
              <a:spcBef>
                <a:spcPts val="0"/>
              </a:spcBef>
              <a:buFont typeface="Arial"/>
              <a:buNone/>
              <a:defRPr b="1" sz="2000"/>
            </a:lvl2pPr>
            <a:lvl3pPr indent="0" marL="914400" rtl="0">
              <a:spcBef>
                <a:spcPts val="0"/>
              </a:spcBef>
              <a:buFont typeface="Arial"/>
              <a:buNone/>
              <a:defRPr b="1" sz="1800"/>
            </a:lvl3pPr>
            <a:lvl4pPr indent="0" marL="1371600" rtl="0">
              <a:spcBef>
                <a:spcPts val="0"/>
              </a:spcBef>
              <a:buFont typeface="Arial"/>
              <a:buNone/>
              <a:defRPr b="1" sz="1600"/>
            </a:lvl4pPr>
            <a:lvl5pPr indent="0" marL="1828800" rtl="0">
              <a:spcBef>
                <a:spcPts val="0"/>
              </a:spcBef>
              <a:buFont typeface="Arial"/>
              <a:buNone/>
              <a:defRPr b="1" sz="1600"/>
            </a:lvl5pPr>
            <a:lvl6pPr indent="0" marL="2286000" rtl="0">
              <a:spcBef>
                <a:spcPts val="0"/>
              </a:spcBef>
              <a:buFont typeface="Arial"/>
              <a:buNone/>
              <a:defRPr b="1" sz="1600"/>
            </a:lvl6pPr>
            <a:lvl7pPr indent="0" marL="2743200" rtl="0">
              <a:spcBef>
                <a:spcPts val="0"/>
              </a:spcBef>
              <a:buFont typeface="Arial"/>
              <a:buNone/>
              <a:defRPr b="1" sz="1600"/>
            </a:lvl7pPr>
            <a:lvl8pPr indent="0" marL="3200400" rtl="0">
              <a:spcBef>
                <a:spcPts val="0"/>
              </a:spcBef>
              <a:buFont typeface="Arial"/>
              <a:buNone/>
              <a:defRPr b="1" sz="1600"/>
            </a:lvl8pPr>
            <a:lvl9pPr indent="0" marL="3657600" rtl="0">
              <a:spcBef>
                <a:spcPts val="0"/>
              </a:spcBef>
              <a:buFont typeface="Arial"/>
              <a:buNone/>
              <a:defRPr b="1" sz="1600"/>
            </a:lvl9pPr>
          </a:lstStyle>
          <a:p/>
        </p:txBody>
      </p:sp>
      <p:sp>
        <p:nvSpPr>
          <p:cNvPr id="116" name="Shape 116"/>
          <p:cNvSpPr txBox="1"/>
          <p:nvPr>
            <p:ph idx="8" type="body"/>
          </p:nvPr>
        </p:nvSpPr>
        <p:spPr>
          <a:xfrm>
            <a:off x="5051355" y="4286583"/>
            <a:ext cx="4645913" cy="2011680"/>
          </a:xfrm>
          <a:prstGeom prst="rect">
            <a:avLst/>
          </a:prstGeom>
          <a:solidFill>
            <a:schemeClr val="lt1"/>
          </a:solidFill>
          <a:ln cap="flat" cmpd="sng" w="9525">
            <a:solidFill>
              <a:schemeClr val="dk1"/>
            </a:solidFill>
            <a:prstDash val="solid"/>
            <a:round/>
            <a:headEnd len="med" w="med" type="none"/>
            <a:tailEnd len="med" w="med" type="none"/>
          </a:ln>
        </p:spPr>
        <p:txBody>
          <a:bodyPr anchorCtr="0" anchor="t" bIns="91425" lIns="91425" rIns="91425" tIns="91425"/>
          <a:lstStyle>
            <a:lvl1pPr rtl="0">
              <a:spcBef>
                <a:spcPts val="0"/>
              </a:spcBef>
              <a:defRPr sz="1400"/>
            </a:lvl1pPr>
            <a:lvl2pPr rtl="0">
              <a:spcBef>
                <a:spcPts val="0"/>
              </a:spcBef>
              <a:defRPr sz="1400"/>
            </a:lvl2pPr>
            <a:lvl3pPr rtl="0">
              <a:spcBef>
                <a:spcPts val="0"/>
              </a:spcBef>
              <a:defRPr sz="1200"/>
            </a:lvl3pPr>
            <a:lvl4pPr rtl="0">
              <a:spcBef>
                <a:spcPts val="0"/>
              </a:spcBef>
              <a:defRPr baseline="0" sz="1100"/>
            </a:lvl4pPr>
            <a:lvl5pPr rtl="0">
              <a:spcBef>
                <a:spcPts val="0"/>
              </a:spcBef>
              <a:defRPr baseline="0" sz="11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re seul">
    <p:spTree>
      <p:nvGrpSpPr>
        <p:cNvPr id="117" name="Shape 117"/>
        <p:cNvGrpSpPr/>
        <p:nvPr/>
      </p:nvGrpSpPr>
      <p:grpSpPr>
        <a:xfrm>
          <a:off x="0" y="0"/>
          <a:ext cx="0" cy="0"/>
          <a:chOff x="0" y="0"/>
          <a:chExt cx="0" cy="0"/>
        </a:xfrm>
      </p:grpSpPr>
      <p:sp>
        <p:nvSpPr>
          <p:cNvPr id="118" name="Shape 118"/>
          <p:cNvSpPr txBox="1"/>
          <p:nvPr>
            <p:ph type="title"/>
          </p:nvPr>
        </p:nvSpPr>
        <p:spPr>
          <a:xfrm>
            <a:off x="0" y="0"/>
            <a:ext cx="9905998" cy="1002134"/>
          </a:xfrm>
          <a:prstGeom prst="rect">
            <a:avLst/>
          </a:prstGeom>
          <a:noFill/>
          <a:ln>
            <a:noFill/>
          </a:ln>
        </p:spPr>
        <p:txBody>
          <a:bodyPr anchorCtr="0" anchor="ctr"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19" name="Shape 11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losing 1">
    <p:spTree>
      <p:nvGrpSpPr>
        <p:cNvPr id="323" name="Shape 323"/>
        <p:cNvGrpSpPr/>
        <p:nvPr/>
      </p:nvGrpSpPr>
      <p:grpSpPr>
        <a:xfrm>
          <a:off x="0" y="0"/>
          <a:ext cx="0" cy="0"/>
          <a:chOff x="0" y="0"/>
          <a:chExt cx="0" cy="0"/>
        </a:xfrm>
      </p:grpSpPr>
      <p:grpSp>
        <p:nvGrpSpPr>
          <p:cNvPr id="324" name="Shape 324"/>
          <p:cNvGrpSpPr/>
          <p:nvPr/>
        </p:nvGrpSpPr>
        <p:grpSpPr>
          <a:xfrm>
            <a:off x="5781928" y="3258545"/>
            <a:ext cx="3701554" cy="2118522"/>
            <a:chOff x="5511798" y="3584333"/>
            <a:chExt cx="4818105" cy="2816468"/>
          </a:xfrm>
        </p:grpSpPr>
        <p:grpSp>
          <p:nvGrpSpPr>
            <p:cNvPr id="325" name="Shape 325"/>
            <p:cNvGrpSpPr/>
            <p:nvPr/>
          </p:nvGrpSpPr>
          <p:grpSpPr>
            <a:xfrm>
              <a:off x="5511798" y="3584333"/>
              <a:ext cx="4818105" cy="2816468"/>
              <a:chOff x="-6346821" y="2366959"/>
              <a:chExt cx="5613396" cy="3281360"/>
            </a:xfrm>
          </p:grpSpPr>
          <p:grpSp>
            <p:nvGrpSpPr>
              <p:cNvPr id="326" name="Shape 326"/>
              <p:cNvGrpSpPr/>
              <p:nvPr/>
            </p:nvGrpSpPr>
            <p:grpSpPr>
              <a:xfrm>
                <a:off x="-6032497" y="2416173"/>
                <a:ext cx="4997448" cy="3197222"/>
                <a:chOff x="-3800" y="1522"/>
                <a:chExt cx="3148" cy="2013"/>
              </a:xfrm>
            </p:grpSpPr>
            <p:sp>
              <p:nvSpPr>
                <p:cNvPr id="327" name="Shape 327"/>
                <p:cNvSpPr/>
                <p:nvPr/>
              </p:nvSpPr>
              <p:spPr>
                <a:xfrm>
                  <a:off x="-2017" y="3069"/>
                  <a:ext cx="136" cy="2"/>
                </a:xfrm>
                <a:custGeom>
                  <a:pathLst>
                    <a:path extrusionOk="0" h="1" w="58">
                      <a:moveTo>
                        <a:pt x="58" y="1"/>
                      </a:moveTo>
                      <a:cubicBezTo>
                        <a:pt x="58" y="0"/>
                        <a:pt x="58" y="0"/>
                        <a:pt x="58" y="0"/>
                      </a:cubicBezTo>
                      <a:moveTo>
                        <a:pt x="0" y="0"/>
                      </a:moveTo>
                      <a:cubicBezTo>
                        <a:pt x="0" y="1"/>
                        <a:pt x="0" y="1"/>
                        <a:pt x="0" y="1"/>
                      </a:cubicBezTo>
                      <a:moveTo>
                        <a:pt x="58" y="0"/>
                      </a:moveTo>
                      <a:cubicBezTo>
                        <a:pt x="58" y="0"/>
                        <a:pt x="58" y="0"/>
                        <a:pt x="5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28" name="Shape 328"/>
                <p:cNvSpPr/>
                <p:nvPr/>
              </p:nvSpPr>
              <p:spPr>
                <a:xfrm>
                  <a:off x="-2718" y="2861"/>
                  <a:ext cx="12" cy="1"/>
                </a:xfrm>
                <a:custGeom>
                  <a:pathLst>
                    <a:path extrusionOk="0" h="1" w="5">
                      <a:moveTo>
                        <a:pt x="5" y="0"/>
                      </a:moveTo>
                      <a:cubicBezTo>
                        <a:pt x="0" y="0"/>
                        <a:pt x="0" y="0"/>
                        <a:pt x="0" y="0"/>
                      </a:cubicBezTo>
                      <a:cubicBezTo>
                        <a:pt x="0" y="1"/>
                        <a:pt x="0" y="1"/>
                        <a:pt x="0" y="1"/>
                      </a:cubicBezTo>
                      <a:cubicBezTo>
                        <a:pt x="5" y="1"/>
                        <a:pt x="5" y="1"/>
                        <a:pt x="5" y="1"/>
                      </a:cubicBezTo>
                      <a:cubicBezTo>
                        <a:pt x="5" y="0"/>
                        <a:pt x="5" y="0"/>
                        <a:pt x="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29" name="Shape 329"/>
                <p:cNvSpPr/>
                <p:nvPr/>
              </p:nvSpPr>
              <p:spPr>
                <a:xfrm>
                  <a:off x="-2196" y="2222"/>
                  <a:ext cx="1256" cy="2"/>
                </a:xfrm>
                <a:custGeom>
                  <a:pathLst>
                    <a:path extrusionOk="0" h="1" w="531">
                      <a:moveTo>
                        <a:pt x="0" y="0"/>
                      </a:moveTo>
                      <a:cubicBezTo>
                        <a:pt x="0" y="0"/>
                        <a:pt x="0" y="0"/>
                        <a:pt x="0" y="0"/>
                      </a:cubicBezTo>
                      <a:cubicBezTo>
                        <a:pt x="0" y="1"/>
                        <a:pt x="0" y="1"/>
                        <a:pt x="0" y="1"/>
                      </a:cubicBezTo>
                      <a:cubicBezTo>
                        <a:pt x="0" y="0"/>
                        <a:pt x="0" y="0"/>
                        <a:pt x="0" y="0"/>
                      </a:cubicBezTo>
                      <a:moveTo>
                        <a:pt x="230" y="0"/>
                      </a:moveTo>
                      <a:cubicBezTo>
                        <a:pt x="228" y="0"/>
                        <a:pt x="228" y="0"/>
                        <a:pt x="228" y="0"/>
                      </a:cubicBezTo>
                      <a:cubicBezTo>
                        <a:pt x="228" y="1"/>
                        <a:pt x="228" y="1"/>
                        <a:pt x="228" y="1"/>
                      </a:cubicBezTo>
                      <a:cubicBezTo>
                        <a:pt x="230" y="1"/>
                        <a:pt x="230" y="1"/>
                        <a:pt x="230" y="1"/>
                      </a:cubicBezTo>
                      <a:cubicBezTo>
                        <a:pt x="230" y="0"/>
                        <a:pt x="230" y="0"/>
                        <a:pt x="230" y="0"/>
                      </a:cubicBezTo>
                      <a:moveTo>
                        <a:pt x="431" y="0"/>
                      </a:moveTo>
                      <a:cubicBezTo>
                        <a:pt x="426" y="0"/>
                        <a:pt x="426" y="0"/>
                        <a:pt x="426" y="0"/>
                      </a:cubicBezTo>
                      <a:cubicBezTo>
                        <a:pt x="426" y="1"/>
                        <a:pt x="426" y="1"/>
                        <a:pt x="426" y="1"/>
                      </a:cubicBezTo>
                      <a:cubicBezTo>
                        <a:pt x="431" y="1"/>
                        <a:pt x="431" y="1"/>
                        <a:pt x="431" y="1"/>
                      </a:cubicBezTo>
                      <a:cubicBezTo>
                        <a:pt x="431" y="0"/>
                        <a:pt x="431" y="0"/>
                        <a:pt x="431" y="0"/>
                      </a:cubicBezTo>
                      <a:moveTo>
                        <a:pt x="442" y="0"/>
                      </a:moveTo>
                      <a:cubicBezTo>
                        <a:pt x="436" y="0"/>
                        <a:pt x="436" y="0"/>
                        <a:pt x="436" y="0"/>
                      </a:cubicBezTo>
                      <a:cubicBezTo>
                        <a:pt x="436" y="1"/>
                        <a:pt x="436" y="1"/>
                        <a:pt x="436" y="1"/>
                      </a:cubicBezTo>
                      <a:cubicBezTo>
                        <a:pt x="442" y="1"/>
                        <a:pt x="442" y="1"/>
                        <a:pt x="442" y="1"/>
                      </a:cubicBezTo>
                      <a:cubicBezTo>
                        <a:pt x="442" y="0"/>
                        <a:pt x="442" y="0"/>
                        <a:pt x="442" y="0"/>
                      </a:cubicBezTo>
                      <a:moveTo>
                        <a:pt x="462" y="0"/>
                      </a:moveTo>
                      <a:cubicBezTo>
                        <a:pt x="458" y="0"/>
                        <a:pt x="458" y="0"/>
                        <a:pt x="458" y="0"/>
                      </a:cubicBezTo>
                      <a:cubicBezTo>
                        <a:pt x="458" y="0"/>
                        <a:pt x="458" y="0"/>
                        <a:pt x="459" y="1"/>
                      </a:cubicBezTo>
                      <a:cubicBezTo>
                        <a:pt x="462" y="1"/>
                        <a:pt x="462" y="1"/>
                        <a:pt x="462" y="1"/>
                      </a:cubicBezTo>
                      <a:cubicBezTo>
                        <a:pt x="462" y="0"/>
                        <a:pt x="462" y="0"/>
                        <a:pt x="462" y="0"/>
                      </a:cubicBezTo>
                      <a:moveTo>
                        <a:pt x="530" y="0"/>
                      </a:moveTo>
                      <a:cubicBezTo>
                        <a:pt x="530" y="0"/>
                        <a:pt x="530" y="0"/>
                        <a:pt x="530" y="0"/>
                      </a:cubicBezTo>
                      <a:cubicBezTo>
                        <a:pt x="530" y="1"/>
                        <a:pt x="530" y="1"/>
                        <a:pt x="530" y="1"/>
                      </a:cubicBezTo>
                      <a:cubicBezTo>
                        <a:pt x="531" y="1"/>
                        <a:pt x="531" y="1"/>
                        <a:pt x="531" y="1"/>
                      </a:cubicBezTo>
                      <a:cubicBezTo>
                        <a:pt x="530" y="0"/>
                        <a:pt x="530" y="0"/>
                        <a:pt x="53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0" name="Shape 330"/>
                <p:cNvSpPr/>
                <p:nvPr/>
              </p:nvSpPr>
              <p:spPr>
                <a:xfrm>
                  <a:off x="-3754" y="2222"/>
                  <a:ext cx="73" cy="2"/>
                </a:xfrm>
                <a:custGeom>
                  <a:pathLst>
                    <a:path extrusionOk="0" h="1" w="31">
                      <a:moveTo>
                        <a:pt x="0" y="0"/>
                      </a:moveTo>
                      <a:cubicBezTo>
                        <a:pt x="0" y="0"/>
                        <a:pt x="0" y="0"/>
                        <a:pt x="0" y="0"/>
                      </a:cubicBezTo>
                      <a:cubicBezTo>
                        <a:pt x="0" y="0"/>
                        <a:pt x="0" y="0"/>
                        <a:pt x="0" y="1"/>
                      </a:cubicBezTo>
                      <a:cubicBezTo>
                        <a:pt x="0" y="1"/>
                        <a:pt x="0" y="1"/>
                        <a:pt x="0" y="1"/>
                      </a:cubicBezTo>
                      <a:cubicBezTo>
                        <a:pt x="0" y="0"/>
                        <a:pt x="0" y="0"/>
                        <a:pt x="0" y="0"/>
                      </a:cubicBezTo>
                      <a:moveTo>
                        <a:pt x="31" y="0"/>
                      </a:moveTo>
                      <a:cubicBezTo>
                        <a:pt x="31" y="0"/>
                        <a:pt x="31" y="0"/>
                        <a:pt x="3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1" name="Shape 331"/>
                <p:cNvSpPr/>
                <p:nvPr/>
              </p:nvSpPr>
              <p:spPr>
                <a:xfrm>
                  <a:off x="-2263" y="1680"/>
                  <a:ext cx="1069" cy="1"/>
                </a:xfrm>
                <a:custGeom>
                  <a:pathLst>
                    <a:path extrusionOk="0" h="1" w="452">
                      <a:moveTo>
                        <a:pt x="5" y="0"/>
                      </a:moveTo>
                      <a:cubicBezTo>
                        <a:pt x="0" y="0"/>
                        <a:pt x="0" y="0"/>
                        <a:pt x="0" y="0"/>
                      </a:cubicBezTo>
                      <a:cubicBezTo>
                        <a:pt x="0" y="1"/>
                        <a:pt x="0" y="1"/>
                        <a:pt x="0" y="1"/>
                      </a:cubicBezTo>
                      <a:cubicBezTo>
                        <a:pt x="5" y="1"/>
                        <a:pt x="5" y="1"/>
                        <a:pt x="5" y="1"/>
                      </a:cubicBezTo>
                      <a:cubicBezTo>
                        <a:pt x="5" y="0"/>
                        <a:pt x="5" y="0"/>
                        <a:pt x="5" y="0"/>
                      </a:cubicBezTo>
                      <a:moveTo>
                        <a:pt x="119" y="0"/>
                      </a:moveTo>
                      <a:cubicBezTo>
                        <a:pt x="114" y="0"/>
                        <a:pt x="114" y="0"/>
                        <a:pt x="114" y="0"/>
                      </a:cubicBezTo>
                      <a:cubicBezTo>
                        <a:pt x="114" y="1"/>
                        <a:pt x="114" y="1"/>
                        <a:pt x="114" y="1"/>
                      </a:cubicBezTo>
                      <a:cubicBezTo>
                        <a:pt x="119" y="1"/>
                        <a:pt x="119" y="1"/>
                        <a:pt x="119" y="1"/>
                      </a:cubicBezTo>
                      <a:cubicBezTo>
                        <a:pt x="119" y="0"/>
                        <a:pt x="119" y="0"/>
                        <a:pt x="119" y="0"/>
                      </a:cubicBezTo>
                      <a:moveTo>
                        <a:pt x="167" y="0"/>
                      </a:moveTo>
                      <a:cubicBezTo>
                        <a:pt x="166" y="0"/>
                        <a:pt x="166" y="0"/>
                        <a:pt x="166" y="0"/>
                      </a:cubicBezTo>
                      <a:cubicBezTo>
                        <a:pt x="166" y="1"/>
                        <a:pt x="166" y="1"/>
                        <a:pt x="166" y="1"/>
                      </a:cubicBezTo>
                      <a:cubicBezTo>
                        <a:pt x="167" y="1"/>
                        <a:pt x="167" y="1"/>
                        <a:pt x="167" y="1"/>
                      </a:cubicBezTo>
                      <a:cubicBezTo>
                        <a:pt x="167" y="1"/>
                        <a:pt x="167" y="1"/>
                        <a:pt x="167" y="0"/>
                      </a:cubicBezTo>
                      <a:moveTo>
                        <a:pt x="223" y="0"/>
                      </a:moveTo>
                      <a:cubicBezTo>
                        <a:pt x="218" y="0"/>
                        <a:pt x="218" y="0"/>
                        <a:pt x="218" y="0"/>
                      </a:cubicBezTo>
                      <a:cubicBezTo>
                        <a:pt x="218" y="1"/>
                        <a:pt x="218" y="1"/>
                        <a:pt x="218" y="1"/>
                      </a:cubicBezTo>
                      <a:cubicBezTo>
                        <a:pt x="223" y="1"/>
                        <a:pt x="223" y="1"/>
                        <a:pt x="223" y="1"/>
                      </a:cubicBezTo>
                      <a:cubicBezTo>
                        <a:pt x="223" y="0"/>
                        <a:pt x="223" y="0"/>
                        <a:pt x="223" y="0"/>
                      </a:cubicBezTo>
                      <a:moveTo>
                        <a:pt x="327" y="0"/>
                      </a:moveTo>
                      <a:cubicBezTo>
                        <a:pt x="326" y="0"/>
                        <a:pt x="326" y="0"/>
                        <a:pt x="326" y="0"/>
                      </a:cubicBezTo>
                      <a:cubicBezTo>
                        <a:pt x="327" y="1"/>
                        <a:pt x="327" y="1"/>
                        <a:pt x="327" y="1"/>
                      </a:cubicBezTo>
                      <a:cubicBezTo>
                        <a:pt x="327" y="1"/>
                        <a:pt x="327" y="1"/>
                        <a:pt x="327" y="1"/>
                      </a:cubicBezTo>
                      <a:cubicBezTo>
                        <a:pt x="327" y="0"/>
                        <a:pt x="327" y="0"/>
                        <a:pt x="327" y="0"/>
                      </a:cubicBezTo>
                      <a:moveTo>
                        <a:pt x="431" y="0"/>
                      </a:moveTo>
                      <a:cubicBezTo>
                        <a:pt x="426" y="0"/>
                        <a:pt x="426" y="0"/>
                        <a:pt x="426" y="0"/>
                      </a:cubicBezTo>
                      <a:cubicBezTo>
                        <a:pt x="426" y="1"/>
                        <a:pt x="426" y="1"/>
                        <a:pt x="426" y="1"/>
                      </a:cubicBezTo>
                      <a:cubicBezTo>
                        <a:pt x="431" y="1"/>
                        <a:pt x="431" y="1"/>
                        <a:pt x="431" y="1"/>
                      </a:cubicBezTo>
                      <a:cubicBezTo>
                        <a:pt x="431" y="0"/>
                        <a:pt x="431" y="0"/>
                        <a:pt x="431" y="0"/>
                      </a:cubicBezTo>
                      <a:moveTo>
                        <a:pt x="442" y="0"/>
                      </a:moveTo>
                      <a:cubicBezTo>
                        <a:pt x="437" y="0"/>
                        <a:pt x="437" y="0"/>
                        <a:pt x="437" y="0"/>
                      </a:cubicBezTo>
                      <a:cubicBezTo>
                        <a:pt x="437" y="1"/>
                        <a:pt x="437" y="1"/>
                        <a:pt x="437" y="1"/>
                      </a:cubicBezTo>
                      <a:cubicBezTo>
                        <a:pt x="442" y="1"/>
                        <a:pt x="442" y="1"/>
                        <a:pt x="442" y="1"/>
                      </a:cubicBezTo>
                      <a:cubicBezTo>
                        <a:pt x="442" y="0"/>
                        <a:pt x="442" y="0"/>
                        <a:pt x="442" y="0"/>
                      </a:cubicBezTo>
                      <a:moveTo>
                        <a:pt x="447" y="0"/>
                      </a:moveTo>
                      <a:cubicBezTo>
                        <a:pt x="447" y="0"/>
                        <a:pt x="447" y="0"/>
                        <a:pt x="447" y="0"/>
                      </a:cubicBezTo>
                      <a:cubicBezTo>
                        <a:pt x="447" y="1"/>
                        <a:pt x="447" y="1"/>
                        <a:pt x="447" y="1"/>
                      </a:cubicBezTo>
                      <a:cubicBezTo>
                        <a:pt x="449" y="1"/>
                        <a:pt x="449" y="1"/>
                        <a:pt x="449" y="1"/>
                      </a:cubicBezTo>
                      <a:cubicBezTo>
                        <a:pt x="449" y="1"/>
                        <a:pt x="448" y="1"/>
                        <a:pt x="447" y="0"/>
                      </a:cubicBezTo>
                      <a:moveTo>
                        <a:pt x="452" y="0"/>
                      </a:moveTo>
                      <a:cubicBezTo>
                        <a:pt x="450" y="0"/>
                        <a:pt x="450" y="0"/>
                        <a:pt x="450" y="0"/>
                      </a:cubicBezTo>
                      <a:cubicBezTo>
                        <a:pt x="450" y="1"/>
                        <a:pt x="451" y="1"/>
                        <a:pt x="451" y="1"/>
                      </a:cubicBezTo>
                      <a:cubicBezTo>
                        <a:pt x="452" y="1"/>
                        <a:pt x="452" y="1"/>
                        <a:pt x="452" y="1"/>
                      </a:cubicBezTo>
                      <a:cubicBezTo>
                        <a:pt x="452" y="0"/>
                        <a:pt x="452" y="0"/>
                        <a:pt x="45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2" name="Shape 332"/>
                <p:cNvSpPr/>
                <p:nvPr/>
              </p:nvSpPr>
              <p:spPr>
                <a:xfrm>
                  <a:off x="-3518" y="1680"/>
                  <a:ext cx="529" cy="1"/>
                </a:xfrm>
                <a:custGeom>
                  <a:pathLst>
                    <a:path extrusionOk="0" h="1" w="224">
                      <a:moveTo>
                        <a:pt x="5" y="1"/>
                      </a:moveTo>
                      <a:cubicBezTo>
                        <a:pt x="5" y="1"/>
                        <a:pt x="5" y="1"/>
                        <a:pt x="5" y="1"/>
                      </a:cubicBezTo>
                      <a:cubicBezTo>
                        <a:pt x="5" y="1"/>
                        <a:pt x="5" y="1"/>
                        <a:pt x="5" y="1"/>
                      </a:cubicBezTo>
                      <a:cubicBezTo>
                        <a:pt x="5" y="1"/>
                        <a:pt x="5" y="1"/>
                        <a:pt x="5" y="1"/>
                      </a:cubicBezTo>
                      <a:moveTo>
                        <a:pt x="3" y="0"/>
                      </a:moveTo>
                      <a:cubicBezTo>
                        <a:pt x="0" y="0"/>
                        <a:pt x="0" y="0"/>
                        <a:pt x="0" y="0"/>
                      </a:cubicBezTo>
                      <a:cubicBezTo>
                        <a:pt x="0" y="1"/>
                        <a:pt x="0" y="1"/>
                        <a:pt x="0" y="1"/>
                      </a:cubicBezTo>
                      <a:cubicBezTo>
                        <a:pt x="2" y="1"/>
                        <a:pt x="2" y="1"/>
                        <a:pt x="2" y="1"/>
                      </a:cubicBezTo>
                      <a:cubicBezTo>
                        <a:pt x="3" y="1"/>
                        <a:pt x="3" y="1"/>
                        <a:pt x="3" y="0"/>
                      </a:cubicBezTo>
                      <a:moveTo>
                        <a:pt x="88" y="0"/>
                      </a:moveTo>
                      <a:cubicBezTo>
                        <a:pt x="88" y="0"/>
                        <a:pt x="88" y="0"/>
                        <a:pt x="88" y="0"/>
                      </a:cubicBezTo>
                      <a:cubicBezTo>
                        <a:pt x="88" y="1"/>
                        <a:pt x="88" y="1"/>
                        <a:pt x="88" y="1"/>
                      </a:cubicBezTo>
                      <a:cubicBezTo>
                        <a:pt x="88" y="1"/>
                        <a:pt x="88" y="1"/>
                        <a:pt x="88" y="1"/>
                      </a:cubicBezTo>
                      <a:cubicBezTo>
                        <a:pt x="88" y="0"/>
                        <a:pt x="88" y="0"/>
                        <a:pt x="88" y="0"/>
                      </a:cubicBezTo>
                      <a:moveTo>
                        <a:pt x="224" y="0"/>
                      </a:moveTo>
                      <a:cubicBezTo>
                        <a:pt x="223" y="0"/>
                        <a:pt x="223" y="0"/>
                        <a:pt x="223" y="0"/>
                      </a:cubicBezTo>
                      <a:cubicBezTo>
                        <a:pt x="223" y="1"/>
                        <a:pt x="224" y="1"/>
                        <a:pt x="224" y="1"/>
                      </a:cubicBezTo>
                      <a:cubicBezTo>
                        <a:pt x="224" y="0"/>
                        <a:pt x="224" y="0"/>
                        <a:pt x="224"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3" name="Shape 333"/>
                <p:cNvSpPr/>
                <p:nvPr/>
              </p:nvSpPr>
              <p:spPr>
                <a:xfrm>
                  <a:off x="-1231" y="1986"/>
                  <a:ext cx="132" cy="270"/>
                </a:xfrm>
                <a:custGeom>
                  <a:pathLst>
                    <a:path extrusionOk="0" h="114" w="56">
                      <a:moveTo>
                        <a:pt x="2" y="0"/>
                      </a:moveTo>
                      <a:cubicBezTo>
                        <a:pt x="0" y="0"/>
                        <a:pt x="0" y="0"/>
                        <a:pt x="0" y="0"/>
                      </a:cubicBezTo>
                      <a:cubicBezTo>
                        <a:pt x="18" y="29"/>
                        <a:pt x="35" y="62"/>
                        <a:pt x="48" y="100"/>
                      </a:cubicBezTo>
                      <a:cubicBezTo>
                        <a:pt x="48" y="100"/>
                        <a:pt x="48" y="100"/>
                        <a:pt x="48" y="100"/>
                      </a:cubicBezTo>
                      <a:cubicBezTo>
                        <a:pt x="48" y="100"/>
                        <a:pt x="48" y="100"/>
                        <a:pt x="48" y="100"/>
                      </a:cubicBezTo>
                      <a:cubicBezTo>
                        <a:pt x="48" y="100"/>
                        <a:pt x="48" y="101"/>
                        <a:pt x="49" y="103"/>
                      </a:cubicBezTo>
                      <a:cubicBezTo>
                        <a:pt x="50" y="105"/>
                        <a:pt x="52" y="109"/>
                        <a:pt x="54" y="114"/>
                      </a:cubicBezTo>
                      <a:cubicBezTo>
                        <a:pt x="56" y="114"/>
                        <a:pt x="56" y="114"/>
                        <a:pt x="56" y="114"/>
                      </a:cubicBezTo>
                      <a:cubicBezTo>
                        <a:pt x="54" y="107"/>
                        <a:pt x="52" y="103"/>
                        <a:pt x="51" y="101"/>
                      </a:cubicBezTo>
                      <a:cubicBezTo>
                        <a:pt x="49" y="101"/>
                        <a:pt x="49" y="101"/>
                        <a:pt x="49" y="101"/>
                      </a:cubicBezTo>
                      <a:cubicBezTo>
                        <a:pt x="49" y="100"/>
                        <a:pt x="49" y="100"/>
                        <a:pt x="49" y="100"/>
                      </a:cubicBezTo>
                      <a:cubicBezTo>
                        <a:pt x="50" y="100"/>
                        <a:pt x="50" y="100"/>
                        <a:pt x="50" y="100"/>
                      </a:cubicBezTo>
                      <a:cubicBezTo>
                        <a:pt x="50" y="99"/>
                        <a:pt x="50" y="99"/>
                        <a:pt x="50" y="99"/>
                      </a:cubicBezTo>
                      <a:cubicBezTo>
                        <a:pt x="50" y="99"/>
                        <a:pt x="50" y="99"/>
                        <a:pt x="50" y="99"/>
                      </a:cubicBezTo>
                      <a:cubicBezTo>
                        <a:pt x="37" y="62"/>
                        <a:pt x="20" y="29"/>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4" name="Shape 334"/>
                <p:cNvSpPr/>
                <p:nvPr/>
              </p:nvSpPr>
              <p:spPr>
                <a:xfrm>
                  <a:off x="-1115" y="2222"/>
                  <a:ext cx="5" cy="2"/>
                </a:xfrm>
                <a:custGeom>
                  <a:pathLst>
                    <a:path extrusionOk="0" h="1" w="2">
                      <a:moveTo>
                        <a:pt x="1" y="0"/>
                      </a:moveTo>
                      <a:cubicBezTo>
                        <a:pt x="0" y="0"/>
                        <a:pt x="0" y="0"/>
                        <a:pt x="0" y="0"/>
                      </a:cubicBezTo>
                      <a:cubicBezTo>
                        <a:pt x="0" y="1"/>
                        <a:pt x="0" y="1"/>
                        <a:pt x="0" y="1"/>
                      </a:cubicBezTo>
                      <a:cubicBezTo>
                        <a:pt x="2" y="1"/>
                        <a:pt x="2" y="1"/>
                        <a:pt x="2"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5" name="Shape 335"/>
                <p:cNvSpPr/>
                <p:nvPr/>
              </p:nvSpPr>
              <p:spPr>
                <a:xfrm>
                  <a:off x="-1103" y="2259"/>
                  <a:ext cx="170" cy="1017"/>
                </a:xfrm>
                <a:custGeom>
                  <a:pathLst>
                    <a:path extrusionOk="0" h="429" w="72">
                      <a:moveTo>
                        <a:pt x="55" y="343"/>
                      </a:moveTo>
                      <a:cubicBezTo>
                        <a:pt x="53" y="343"/>
                        <a:pt x="53" y="343"/>
                        <a:pt x="53" y="343"/>
                      </a:cubicBezTo>
                      <a:cubicBezTo>
                        <a:pt x="53" y="343"/>
                        <a:pt x="53" y="343"/>
                        <a:pt x="53" y="343"/>
                      </a:cubicBezTo>
                      <a:cubicBezTo>
                        <a:pt x="54" y="346"/>
                        <a:pt x="57" y="369"/>
                        <a:pt x="62" y="394"/>
                      </a:cubicBezTo>
                      <a:cubicBezTo>
                        <a:pt x="64" y="406"/>
                        <a:pt x="67" y="418"/>
                        <a:pt x="70" y="429"/>
                      </a:cubicBezTo>
                      <a:cubicBezTo>
                        <a:pt x="72" y="429"/>
                        <a:pt x="72" y="429"/>
                        <a:pt x="72" y="429"/>
                      </a:cubicBezTo>
                      <a:cubicBezTo>
                        <a:pt x="67" y="411"/>
                        <a:pt x="63" y="391"/>
                        <a:pt x="60" y="374"/>
                      </a:cubicBezTo>
                      <a:cubicBezTo>
                        <a:pt x="59" y="365"/>
                        <a:pt x="57" y="357"/>
                        <a:pt x="57" y="352"/>
                      </a:cubicBezTo>
                      <a:cubicBezTo>
                        <a:pt x="56" y="347"/>
                        <a:pt x="55" y="344"/>
                        <a:pt x="55" y="343"/>
                      </a:cubicBezTo>
                      <a:moveTo>
                        <a:pt x="34" y="255"/>
                      </a:moveTo>
                      <a:cubicBezTo>
                        <a:pt x="32" y="255"/>
                        <a:pt x="32" y="255"/>
                        <a:pt x="32" y="255"/>
                      </a:cubicBezTo>
                      <a:cubicBezTo>
                        <a:pt x="34" y="263"/>
                        <a:pt x="36" y="277"/>
                        <a:pt x="39" y="292"/>
                      </a:cubicBezTo>
                      <a:cubicBezTo>
                        <a:pt x="42" y="303"/>
                        <a:pt x="44" y="315"/>
                        <a:pt x="46" y="324"/>
                      </a:cubicBezTo>
                      <a:cubicBezTo>
                        <a:pt x="48" y="329"/>
                        <a:pt x="49" y="333"/>
                        <a:pt x="50" y="336"/>
                      </a:cubicBezTo>
                      <a:cubicBezTo>
                        <a:pt x="51" y="339"/>
                        <a:pt x="52" y="340"/>
                        <a:pt x="52" y="342"/>
                      </a:cubicBezTo>
                      <a:cubicBezTo>
                        <a:pt x="55" y="342"/>
                        <a:pt x="55" y="342"/>
                        <a:pt x="55" y="342"/>
                      </a:cubicBezTo>
                      <a:cubicBezTo>
                        <a:pt x="54" y="341"/>
                        <a:pt x="53" y="338"/>
                        <a:pt x="52" y="336"/>
                      </a:cubicBezTo>
                      <a:cubicBezTo>
                        <a:pt x="48" y="324"/>
                        <a:pt x="43" y="303"/>
                        <a:pt x="40" y="284"/>
                      </a:cubicBezTo>
                      <a:cubicBezTo>
                        <a:pt x="38" y="274"/>
                        <a:pt x="36" y="266"/>
                        <a:pt x="35" y="259"/>
                      </a:cubicBezTo>
                      <a:cubicBezTo>
                        <a:pt x="35" y="258"/>
                        <a:pt x="35" y="256"/>
                        <a:pt x="34" y="255"/>
                      </a:cubicBezTo>
                      <a:moveTo>
                        <a:pt x="32" y="233"/>
                      </a:moveTo>
                      <a:cubicBezTo>
                        <a:pt x="30" y="233"/>
                        <a:pt x="30" y="233"/>
                        <a:pt x="30" y="233"/>
                      </a:cubicBezTo>
                      <a:cubicBezTo>
                        <a:pt x="31" y="249"/>
                        <a:pt x="31" y="249"/>
                        <a:pt x="31" y="249"/>
                      </a:cubicBezTo>
                      <a:cubicBezTo>
                        <a:pt x="31" y="249"/>
                        <a:pt x="31" y="249"/>
                        <a:pt x="31" y="249"/>
                      </a:cubicBezTo>
                      <a:cubicBezTo>
                        <a:pt x="31" y="249"/>
                        <a:pt x="32" y="251"/>
                        <a:pt x="32" y="254"/>
                      </a:cubicBezTo>
                      <a:cubicBezTo>
                        <a:pt x="32" y="254"/>
                        <a:pt x="32" y="254"/>
                        <a:pt x="32" y="254"/>
                      </a:cubicBezTo>
                      <a:cubicBezTo>
                        <a:pt x="34" y="254"/>
                        <a:pt x="34" y="254"/>
                        <a:pt x="34" y="254"/>
                      </a:cubicBezTo>
                      <a:cubicBezTo>
                        <a:pt x="34" y="251"/>
                        <a:pt x="33" y="249"/>
                        <a:pt x="33" y="249"/>
                      </a:cubicBezTo>
                      <a:cubicBezTo>
                        <a:pt x="33" y="249"/>
                        <a:pt x="33" y="249"/>
                        <a:pt x="33" y="249"/>
                      </a:cubicBezTo>
                      <a:cubicBezTo>
                        <a:pt x="32" y="233"/>
                        <a:pt x="32" y="233"/>
                        <a:pt x="32" y="233"/>
                      </a:cubicBezTo>
                      <a:moveTo>
                        <a:pt x="25" y="102"/>
                      </a:moveTo>
                      <a:cubicBezTo>
                        <a:pt x="23" y="102"/>
                        <a:pt x="23" y="102"/>
                        <a:pt x="23" y="102"/>
                      </a:cubicBezTo>
                      <a:cubicBezTo>
                        <a:pt x="23" y="105"/>
                        <a:pt x="22" y="109"/>
                        <a:pt x="22" y="112"/>
                      </a:cubicBezTo>
                      <a:cubicBezTo>
                        <a:pt x="22" y="112"/>
                        <a:pt x="22" y="112"/>
                        <a:pt x="22" y="112"/>
                      </a:cubicBezTo>
                      <a:cubicBezTo>
                        <a:pt x="30" y="232"/>
                        <a:pt x="30" y="232"/>
                        <a:pt x="30" y="232"/>
                      </a:cubicBezTo>
                      <a:cubicBezTo>
                        <a:pt x="32" y="232"/>
                        <a:pt x="32" y="232"/>
                        <a:pt x="32" y="232"/>
                      </a:cubicBezTo>
                      <a:cubicBezTo>
                        <a:pt x="24" y="113"/>
                        <a:pt x="24" y="113"/>
                        <a:pt x="24" y="113"/>
                      </a:cubicBezTo>
                      <a:cubicBezTo>
                        <a:pt x="24" y="109"/>
                        <a:pt x="25" y="106"/>
                        <a:pt x="25" y="102"/>
                      </a:cubicBezTo>
                      <a:moveTo>
                        <a:pt x="3" y="0"/>
                      </a:moveTo>
                      <a:cubicBezTo>
                        <a:pt x="0" y="0"/>
                        <a:pt x="0" y="0"/>
                        <a:pt x="0" y="0"/>
                      </a:cubicBezTo>
                      <a:cubicBezTo>
                        <a:pt x="9" y="20"/>
                        <a:pt x="23" y="60"/>
                        <a:pt x="23" y="95"/>
                      </a:cubicBezTo>
                      <a:cubicBezTo>
                        <a:pt x="23" y="97"/>
                        <a:pt x="23" y="99"/>
                        <a:pt x="23" y="101"/>
                      </a:cubicBezTo>
                      <a:cubicBezTo>
                        <a:pt x="25" y="101"/>
                        <a:pt x="25" y="101"/>
                        <a:pt x="25" y="101"/>
                      </a:cubicBezTo>
                      <a:cubicBezTo>
                        <a:pt x="25" y="99"/>
                        <a:pt x="25" y="97"/>
                        <a:pt x="25" y="95"/>
                      </a:cubicBezTo>
                      <a:cubicBezTo>
                        <a:pt x="25" y="60"/>
                        <a:pt x="11" y="2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6" name="Shape 336"/>
                <p:cNvSpPr/>
                <p:nvPr/>
              </p:nvSpPr>
              <p:spPr>
                <a:xfrm>
                  <a:off x="-981" y="3069"/>
                  <a:ext cx="7" cy="2"/>
                </a:xfrm>
                <a:custGeom>
                  <a:pathLst>
                    <a:path extrusionOk="0" h="1" w="3">
                      <a:moveTo>
                        <a:pt x="3" y="0"/>
                      </a:moveTo>
                      <a:cubicBezTo>
                        <a:pt x="0" y="0"/>
                        <a:pt x="0" y="0"/>
                        <a:pt x="0" y="0"/>
                      </a:cubicBezTo>
                      <a:cubicBezTo>
                        <a:pt x="1" y="0"/>
                        <a:pt x="1" y="1"/>
                        <a:pt x="1"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7" name="Shape 337"/>
                <p:cNvSpPr/>
                <p:nvPr/>
              </p:nvSpPr>
              <p:spPr>
                <a:xfrm>
                  <a:off x="-1027" y="2861"/>
                  <a:ext cx="5" cy="1"/>
                </a:xfrm>
                <a:custGeom>
                  <a:pathLst>
                    <a:path extrusionOk="0" h="1" w="2">
                      <a:moveTo>
                        <a:pt x="2" y="0"/>
                      </a:move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8" name="Shape 338"/>
                <p:cNvSpPr/>
                <p:nvPr/>
              </p:nvSpPr>
              <p:spPr>
                <a:xfrm>
                  <a:off x="-1750" y="1523"/>
                  <a:ext cx="843" cy="1829"/>
                </a:xfrm>
                <a:custGeom>
                  <a:pathLst>
                    <a:path extrusionOk="0" h="772" w="356">
                      <a:moveTo>
                        <a:pt x="345" y="740"/>
                      </a:moveTo>
                      <a:cubicBezTo>
                        <a:pt x="343" y="740"/>
                        <a:pt x="343" y="740"/>
                        <a:pt x="343" y="740"/>
                      </a:cubicBezTo>
                      <a:cubicBezTo>
                        <a:pt x="343" y="741"/>
                        <a:pt x="344" y="743"/>
                        <a:pt x="344" y="744"/>
                      </a:cubicBezTo>
                      <a:cubicBezTo>
                        <a:pt x="347" y="756"/>
                        <a:pt x="351" y="766"/>
                        <a:pt x="354" y="772"/>
                      </a:cubicBezTo>
                      <a:cubicBezTo>
                        <a:pt x="355" y="772"/>
                        <a:pt x="355" y="772"/>
                        <a:pt x="355" y="772"/>
                      </a:cubicBezTo>
                      <a:cubicBezTo>
                        <a:pt x="356" y="772"/>
                        <a:pt x="356" y="772"/>
                        <a:pt x="356" y="772"/>
                      </a:cubicBezTo>
                      <a:cubicBezTo>
                        <a:pt x="356" y="771"/>
                        <a:pt x="356" y="771"/>
                        <a:pt x="356" y="771"/>
                      </a:cubicBezTo>
                      <a:cubicBezTo>
                        <a:pt x="352" y="765"/>
                        <a:pt x="349" y="755"/>
                        <a:pt x="346" y="744"/>
                      </a:cubicBezTo>
                      <a:cubicBezTo>
                        <a:pt x="346" y="742"/>
                        <a:pt x="345" y="741"/>
                        <a:pt x="345" y="740"/>
                      </a:cubicBezTo>
                      <a:moveTo>
                        <a:pt x="145" y="98"/>
                      </a:moveTo>
                      <a:cubicBezTo>
                        <a:pt x="142" y="98"/>
                        <a:pt x="142" y="98"/>
                        <a:pt x="142" y="98"/>
                      </a:cubicBezTo>
                      <a:cubicBezTo>
                        <a:pt x="168" y="124"/>
                        <a:pt x="195" y="155"/>
                        <a:pt x="219" y="194"/>
                      </a:cubicBezTo>
                      <a:cubicBezTo>
                        <a:pt x="221" y="194"/>
                        <a:pt x="221" y="194"/>
                        <a:pt x="221" y="194"/>
                      </a:cubicBezTo>
                      <a:cubicBezTo>
                        <a:pt x="197" y="155"/>
                        <a:pt x="171" y="124"/>
                        <a:pt x="145" y="98"/>
                      </a:cubicBezTo>
                      <a:moveTo>
                        <a:pt x="110" y="67"/>
                      </a:moveTo>
                      <a:cubicBezTo>
                        <a:pt x="107" y="67"/>
                        <a:pt x="107" y="67"/>
                        <a:pt x="107" y="67"/>
                      </a:cubicBezTo>
                      <a:cubicBezTo>
                        <a:pt x="118" y="76"/>
                        <a:pt x="129" y="86"/>
                        <a:pt x="141" y="97"/>
                      </a:cubicBezTo>
                      <a:cubicBezTo>
                        <a:pt x="144" y="97"/>
                        <a:pt x="144" y="97"/>
                        <a:pt x="144" y="97"/>
                      </a:cubicBezTo>
                      <a:cubicBezTo>
                        <a:pt x="132" y="86"/>
                        <a:pt x="121" y="76"/>
                        <a:pt x="110" y="67"/>
                      </a:cubicBezTo>
                      <a:moveTo>
                        <a:pt x="2" y="0"/>
                      </a:moveTo>
                      <a:cubicBezTo>
                        <a:pt x="0" y="0"/>
                        <a:pt x="0" y="0"/>
                        <a:pt x="0" y="0"/>
                      </a:cubicBezTo>
                      <a:cubicBezTo>
                        <a:pt x="0" y="1"/>
                        <a:pt x="0" y="1"/>
                        <a:pt x="0" y="1"/>
                      </a:cubicBezTo>
                      <a:cubicBezTo>
                        <a:pt x="0" y="1"/>
                        <a:pt x="0" y="1"/>
                        <a:pt x="0" y="1"/>
                      </a:cubicBezTo>
                      <a:cubicBezTo>
                        <a:pt x="0" y="2"/>
                        <a:pt x="1" y="2"/>
                        <a:pt x="2" y="2"/>
                      </a:cubicBezTo>
                      <a:cubicBezTo>
                        <a:pt x="12" y="6"/>
                        <a:pt x="55" y="25"/>
                        <a:pt x="106" y="66"/>
                      </a:cubicBezTo>
                      <a:cubicBezTo>
                        <a:pt x="109" y="66"/>
                        <a:pt x="109" y="66"/>
                        <a:pt x="109" y="66"/>
                      </a:cubicBezTo>
                      <a:cubicBezTo>
                        <a:pt x="56" y="23"/>
                        <a:pt x="10" y="3"/>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39" name="Shape 339"/>
                <p:cNvSpPr/>
                <p:nvPr/>
              </p:nvSpPr>
              <p:spPr>
                <a:xfrm>
                  <a:off x="-1415" y="1754"/>
                  <a:ext cx="9" cy="1"/>
                </a:xfrm>
                <a:custGeom>
                  <a:pathLst>
                    <a:path extrusionOk="0" h="1" w="4">
                      <a:moveTo>
                        <a:pt x="3" y="0"/>
                      </a:moveTo>
                      <a:cubicBezTo>
                        <a:pt x="0" y="0"/>
                        <a:pt x="0" y="0"/>
                        <a:pt x="0" y="0"/>
                      </a:cubicBezTo>
                      <a:cubicBezTo>
                        <a:pt x="0" y="0"/>
                        <a:pt x="0" y="1"/>
                        <a:pt x="1" y="1"/>
                      </a:cubicBezTo>
                      <a:cubicBezTo>
                        <a:pt x="4" y="1"/>
                        <a:pt x="4" y="1"/>
                        <a:pt x="4" y="1"/>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0" name="Shape 340"/>
                <p:cNvSpPr/>
                <p:nvPr/>
              </p:nvSpPr>
              <p:spPr>
                <a:xfrm>
                  <a:off x="-1498" y="1680"/>
                  <a:ext cx="9" cy="1"/>
                </a:xfrm>
                <a:custGeom>
                  <a:pathLst>
                    <a:path extrusionOk="0" h="1" w="4">
                      <a:moveTo>
                        <a:pt x="3" y="0"/>
                      </a:moveTo>
                      <a:cubicBezTo>
                        <a:pt x="0" y="0"/>
                        <a:pt x="0" y="0"/>
                        <a:pt x="0" y="0"/>
                      </a:cubicBezTo>
                      <a:cubicBezTo>
                        <a:pt x="0" y="1"/>
                        <a:pt x="1" y="1"/>
                        <a:pt x="1" y="1"/>
                      </a:cubicBezTo>
                      <a:cubicBezTo>
                        <a:pt x="4" y="1"/>
                        <a:pt x="4" y="1"/>
                        <a:pt x="4" y="1"/>
                      </a:cubicBezTo>
                      <a:cubicBezTo>
                        <a:pt x="4" y="1"/>
                        <a:pt x="4" y="1"/>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1" name="Shape 341"/>
                <p:cNvSpPr/>
                <p:nvPr/>
              </p:nvSpPr>
              <p:spPr>
                <a:xfrm>
                  <a:off x="-2619" y="2809"/>
                  <a:ext cx="177" cy="1"/>
                </a:xfrm>
                <a:custGeom>
                  <a:pathLst>
                    <a:path extrusionOk="0" h="2" w="178">
                      <a:moveTo>
                        <a:pt x="178" y="2"/>
                      </a:moveTo>
                      <a:lnTo>
                        <a:pt x="178" y="0"/>
                      </a:lnTo>
                      <a:lnTo>
                        <a:pt x="178" y="2"/>
                      </a:lnTo>
                      <a:close/>
                      <a:moveTo>
                        <a:pt x="0" y="0"/>
                      </a:moveTo>
                      <a:lnTo>
                        <a:pt x="0" y="2"/>
                      </a:lnTo>
                      <a:lnTo>
                        <a:pt x="0" y="2"/>
                      </a:lnTo>
                      <a:lnTo>
                        <a:pt x="0" y="2"/>
                      </a:lnTo>
                      <a:lnTo>
                        <a:pt x="0" y="0"/>
                      </a:lnTo>
                      <a:close/>
                      <a:moveTo>
                        <a:pt x="178" y="0"/>
                      </a:moveTo>
                      <a:lnTo>
                        <a:pt x="178"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2" name="Shape 342"/>
                <p:cNvSpPr/>
                <p:nvPr/>
              </p:nvSpPr>
              <p:spPr>
                <a:xfrm>
                  <a:off x="-2619" y="2809"/>
                  <a:ext cx="177" cy="1"/>
                </a:xfrm>
                <a:custGeom>
                  <a:pathLst>
                    <a:path extrusionOk="0" h="2" w="178">
                      <a:moveTo>
                        <a:pt x="178" y="2"/>
                      </a:moveTo>
                      <a:lnTo>
                        <a:pt x="178" y="0"/>
                      </a:lnTo>
                      <a:moveTo>
                        <a:pt x="0" y="0"/>
                      </a:moveTo>
                      <a:lnTo>
                        <a:pt x="0" y="2"/>
                      </a:lnTo>
                      <a:lnTo>
                        <a:pt x="0" y="2"/>
                      </a:lnTo>
                      <a:lnTo>
                        <a:pt x="0" y="2"/>
                      </a:lnTo>
                      <a:moveTo>
                        <a:pt x="178" y="0"/>
                      </a:moveTo>
                      <a:lnTo>
                        <a:pt x="178" y="0"/>
                      </a:lnTo>
                    </a:path>
                  </a:pathLst>
                </a:custGeom>
                <a:noFill/>
                <a:ln>
                  <a:noFill/>
                </a:ln>
              </p:spPr>
              <p:txBody>
                <a:bodyPr anchorCtr="0" anchor="t" bIns="45700" lIns="91425" rIns="91425" tIns="45700">
                  <a:noAutofit/>
                </a:bodyPr>
                <a:lstStyle/>
                <a:p>
                  <a:pPr>
                    <a:spcBef>
                      <a:spcPts val="0"/>
                    </a:spcBef>
                    <a:buNone/>
                  </a:pPr>
                  <a:r>
                    <a:t/>
                  </a:r>
                  <a:endParaRPr/>
                </a:p>
              </p:txBody>
            </p:sp>
            <p:sp>
              <p:nvSpPr>
                <p:cNvPr id="343" name="Shape 343"/>
                <p:cNvSpPr/>
                <p:nvPr/>
              </p:nvSpPr>
              <p:spPr>
                <a:xfrm>
                  <a:off x="-1032" y="2809"/>
                  <a:ext cx="4" cy="1"/>
                </a:xfrm>
                <a:custGeom>
                  <a:pathLst>
                    <a:path extrusionOk="0" h="2" w="5">
                      <a:moveTo>
                        <a:pt x="5" y="0"/>
                      </a:moveTo>
                      <a:lnTo>
                        <a:pt x="0" y="0"/>
                      </a:lnTo>
                      <a:lnTo>
                        <a:pt x="0" y="2"/>
                      </a:lnTo>
                      <a:lnTo>
                        <a:pt x="5" y="2"/>
                      </a:lnTo>
                      <a:lnTo>
                        <a:pt x="5" y="0"/>
                      </a:lnTo>
                      <a:lnTo>
                        <a:pt x="5"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4" name="Shape 344"/>
                <p:cNvSpPr/>
                <p:nvPr/>
              </p:nvSpPr>
              <p:spPr>
                <a:xfrm>
                  <a:off x="-938"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5" name="Shape 345"/>
                <p:cNvSpPr/>
                <p:nvPr/>
              </p:nvSpPr>
              <p:spPr>
                <a:xfrm>
                  <a:off x="-2903" y="3354"/>
                  <a:ext cx="287" cy="1"/>
                </a:xfrm>
                <a:custGeom>
                  <a:pathLst>
                    <a:path extrusionOk="0" h="1" w="121">
                      <a:moveTo>
                        <a:pt x="0" y="0"/>
                      </a:moveTo>
                      <a:cubicBezTo>
                        <a:pt x="0" y="0"/>
                        <a:pt x="0" y="0"/>
                        <a:pt x="0" y="0"/>
                      </a:cubicBezTo>
                      <a:cubicBezTo>
                        <a:pt x="0" y="1"/>
                        <a:pt x="0" y="1"/>
                        <a:pt x="0" y="1"/>
                      </a:cubicBezTo>
                      <a:cubicBezTo>
                        <a:pt x="0" y="1"/>
                        <a:pt x="0" y="1"/>
                        <a:pt x="0" y="1"/>
                      </a:cubicBezTo>
                      <a:cubicBezTo>
                        <a:pt x="0" y="0"/>
                        <a:pt x="0" y="0"/>
                        <a:pt x="0" y="0"/>
                      </a:cubicBezTo>
                      <a:moveTo>
                        <a:pt x="121" y="0"/>
                      </a:moveTo>
                      <a:cubicBezTo>
                        <a:pt x="120" y="0"/>
                        <a:pt x="120" y="0"/>
                        <a:pt x="120" y="0"/>
                      </a:cubicBezTo>
                      <a:cubicBezTo>
                        <a:pt x="120" y="1"/>
                        <a:pt x="120" y="1"/>
                        <a:pt x="120" y="1"/>
                      </a:cubicBezTo>
                      <a:cubicBezTo>
                        <a:pt x="120" y="1"/>
                        <a:pt x="120" y="1"/>
                        <a:pt x="120" y="1"/>
                      </a:cubicBezTo>
                      <a:cubicBezTo>
                        <a:pt x="120" y="1"/>
                        <a:pt x="120" y="1"/>
                        <a:pt x="12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6" name="Shape 346"/>
                <p:cNvSpPr/>
                <p:nvPr/>
              </p:nvSpPr>
              <p:spPr>
                <a:xfrm>
                  <a:off x="-2020" y="3354"/>
                  <a:ext cx="85" cy="1"/>
                </a:xfrm>
                <a:custGeom>
                  <a:pathLst>
                    <a:path extrusionOk="0" h="1" w="36">
                      <a:moveTo>
                        <a:pt x="0" y="0"/>
                      </a:moveTo>
                      <a:cubicBezTo>
                        <a:pt x="0" y="0"/>
                        <a:pt x="0" y="0"/>
                        <a:pt x="0" y="0"/>
                      </a:cubicBezTo>
                      <a:cubicBezTo>
                        <a:pt x="0" y="1"/>
                        <a:pt x="0" y="1"/>
                        <a:pt x="0" y="1"/>
                      </a:cubicBezTo>
                      <a:cubicBezTo>
                        <a:pt x="0" y="1"/>
                        <a:pt x="0" y="1"/>
                        <a:pt x="0" y="1"/>
                      </a:cubicBezTo>
                      <a:cubicBezTo>
                        <a:pt x="0" y="0"/>
                        <a:pt x="0" y="0"/>
                        <a:pt x="0" y="0"/>
                      </a:cubicBezTo>
                      <a:moveTo>
                        <a:pt x="36" y="0"/>
                      </a:moveTo>
                      <a:cubicBezTo>
                        <a:pt x="36" y="0"/>
                        <a:pt x="36" y="0"/>
                        <a:pt x="36" y="0"/>
                      </a:cubicBezTo>
                      <a:cubicBezTo>
                        <a:pt x="36" y="0"/>
                        <a:pt x="36" y="0"/>
                        <a:pt x="36" y="0"/>
                      </a:cubicBezTo>
                      <a:cubicBezTo>
                        <a:pt x="36" y="0"/>
                        <a:pt x="36" y="0"/>
                        <a:pt x="36"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7" name="Shape 347"/>
                <p:cNvSpPr/>
                <p:nvPr/>
              </p:nvSpPr>
              <p:spPr>
                <a:xfrm>
                  <a:off x="-911" y="3354"/>
                  <a:ext cx="1" cy="1"/>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8" name="Shape 348"/>
                <p:cNvSpPr/>
                <p:nvPr/>
              </p:nvSpPr>
              <p:spPr>
                <a:xfrm>
                  <a:off x="-1048" y="2497"/>
                  <a:ext cx="3"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49" name="Shape 349"/>
                <p:cNvSpPr/>
                <p:nvPr/>
              </p:nvSpPr>
              <p:spPr>
                <a:xfrm>
                  <a:off x="-1103" y="2255"/>
                  <a:ext cx="7" cy="2"/>
                </a:xfrm>
                <a:custGeom>
                  <a:pathLst>
                    <a:path extrusionOk="0" h="1" w="3">
                      <a:moveTo>
                        <a:pt x="2" y="0"/>
                      </a:moveTo>
                      <a:cubicBezTo>
                        <a:pt x="0" y="0"/>
                        <a:pt x="0" y="0"/>
                        <a:pt x="0" y="0"/>
                      </a:cubicBezTo>
                      <a:cubicBezTo>
                        <a:pt x="0" y="0"/>
                        <a:pt x="0" y="0"/>
                        <a:pt x="0" y="1"/>
                      </a:cubicBezTo>
                      <a:cubicBezTo>
                        <a:pt x="3" y="1"/>
                        <a:pt x="3" y="1"/>
                        <a:pt x="3"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0" name="Shape 350"/>
                <p:cNvSpPr/>
                <p:nvPr/>
              </p:nvSpPr>
              <p:spPr>
                <a:xfrm>
                  <a:off x="-2381" y="1986"/>
                  <a:ext cx="91" cy="270"/>
                </a:xfrm>
                <a:custGeom>
                  <a:pathLst>
                    <a:path extrusionOk="0" h="114" w="39">
                      <a:moveTo>
                        <a:pt x="39" y="0"/>
                      </a:moveTo>
                      <a:cubicBezTo>
                        <a:pt x="37" y="0"/>
                        <a:pt x="37" y="0"/>
                        <a:pt x="37" y="0"/>
                      </a:cubicBezTo>
                      <a:cubicBezTo>
                        <a:pt x="36" y="1"/>
                        <a:pt x="36" y="3"/>
                        <a:pt x="35" y="5"/>
                      </a:cubicBezTo>
                      <a:cubicBezTo>
                        <a:pt x="34" y="6"/>
                        <a:pt x="15" y="54"/>
                        <a:pt x="0" y="114"/>
                      </a:cubicBezTo>
                      <a:cubicBezTo>
                        <a:pt x="2" y="114"/>
                        <a:pt x="2" y="114"/>
                        <a:pt x="2" y="114"/>
                      </a:cubicBezTo>
                      <a:cubicBezTo>
                        <a:pt x="3" y="109"/>
                        <a:pt x="4" y="105"/>
                        <a:pt x="5" y="101"/>
                      </a:cubicBezTo>
                      <a:cubicBezTo>
                        <a:pt x="5" y="101"/>
                        <a:pt x="5" y="101"/>
                        <a:pt x="5" y="101"/>
                      </a:cubicBezTo>
                      <a:cubicBezTo>
                        <a:pt x="5" y="100"/>
                        <a:pt x="5" y="100"/>
                        <a:pt x="5" y="100"/>
                      </a:cubicBezTo>
                      <a:cubicBezTo>
                        <a:pt x="6" y="100"/>
                        <a:pt x="6" y="100"/>
                        <a:pt x="6" y="100"/>
                      </a:cubicBezTo>
                      <a:cubicBezTo>
                        <a:pt x="8" y="92"/>
                        <a:pt x="10" y="85"/>
                        <a:pt x="12" y="77"/>
                      </a:cubicBezTo>
                      <a:cubicBezTo>
                        <a:pt x="18" y="56"/>
                        <a:pt x="24" y="38"/>
                        <a:pt x="29" y="26"/>
                      </a:cubicBezTo>
                      <a:cubicBezTo>
                        <a:pt x="31" y="19"/>
                        <a:pt x="33" y="14"/>
                        <a:pt x="35" y="11"/>
                      </a:cubicBezTo>
                      <a:cubicBezTo>
                        <a:pt x="36" y="7"/>
                        <a:pt x="37" y="6"/>
                        <a:pt x="37" y="6"/>
                      </a:cubicBezTo>
                      <a:cubicBezTo>
                        <a:pt x="37" y="6"/>
                        <a:pt x="37" y="6"/>
                        <a:pt x="37" y="6"/>
                      </a:cubicBezTo>
                      <a:cubicBezTo>
                        <a:pt x="37" y="6"/>
                        <a:pt x="37" y="6"/>
                        <a:pt x="37" y="6"/>
                      </a:cubicBezTo>
                      <a:cubicBezTo>
                        <a:pt x="38" y="3"/>
                        <a:pt x="38" y="2"/>
                        <a:pt x="39"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1" name="Shape 351"/>
                <p:cNvSpPr/>
                <p:nvPr/>
              </p:nvSpPr>
              <p:spPr>
                <a:xfrm>
                  <a:off x="-2370" y="2222"/>
                  <a:ext cx="1" cy="2"/>
                </a:xfrm>
                <a:custGeom>
                  <a:pathLst>
                    <a:path extrusionOk="0" h="1" w="1">
                      <a:moveTo>
                        <a:pt x="1" y="0"/>
                      </a:moveTo>
                      <a:cubicBezTo>
                        <a:pt x="0" y="0"/>
                        <a:pt x="0" y="0"/>
                        <a:pt x="0" y="0"/>
                      </a:cubicBezTo>
                      <a:cubicBezTo>
                        <a:pt x="0" y="1"/>
                        <a:pt x="0" y="1"/>
                        <a:pt x="0" y="1"/>
                      </a:cubicBezTo>
                      <a:cubicBezTo>
                        <a:pt x="0" y="1"/>
                        <a:pt x="0" y="1"/>
                        <a:pt x="0" y="1"/>
                      </a:cubicBezTo>
                      <a:cubicBezTo>
                        <a:pt x="0" y="0"/>
                        <a:pt x="0"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2" name="Shape 352"/>
                <p:cNvSpPr/>
                <p:nvPr/>
              </p:nvSpPr>
              <p:spPr>
                <a:xfrm>
                  <a:off x="-2417" y="1522"/>
                  <a:ext cx="415" cy="1054"/>
                </a:xfrm>
                <a:custGeom>
                  <a:pathLst>
                    <a:path extrusionOk="0" h="445" w="176">
                      <a:moveTo>
                        <a:pt x="2" y="413"/>
                      </a:moveTo>
                      <a:cubicBezTo>
                        <a:pt x="0" y="413"/>
                        <a:pt x="0" y="413"/>
                        <a:pt x="0" y="413"/>
                      </a:cubicBezTo>
                      <a:cubicBezTo>
                        <a:pt x="0" y="415"/>
                        <a:pt x="0" y="418"/>
                        <a:pt x="0" y="421"/>
                      </a:cubicBezTo>
                      <a:cubicBezTo>
                        <a:pt x="0" y="429"/>
                        <a:pt x="0" y="437"/>
                        <a:pt x="1" y="445"/>
                      </a:cubicBezTo>
                      <a:cubicBezTo>
                        <a:pt x="1" y="445"/>
                        <a:pt x="1" y="445"/>
                        <a:pt x="1" y="445"/>
                      </a:cubicBezTo>
                      <a:cubicBezTo>
                        <a:pt x="1" y="445"/>
                        <a:pt x="1" y="445"/>
                        <a:pt x="1" y="445"/>
                      </a:cubicBezTo>
                      <a:cubicBezTo>
                        <a:pt x="2" y="445"/>
                        <a:pt x="2" y="445"/>
                        <a:pt x="2" y="445"/>
                      </a:cubicBezTo>
                      <a:cubicBezTo>
                        <a:pt x="3" y="445"/>
                        <a:pt x="3" y="445"/>
                        <a:pt x="3" y="445"/>
                      </a:cubicBezTo>
                      <a:cubicBezTo>
                        <a:pt x="2" y="437"/>
                        <a:pt x="2" y="429"/>
                        <a:pt x="2" y="421"/>
                      </a:cubicBezTo>
                      <a:cubicBezTo>
                        <a:pt x="2" y="418"/>
                        <a:pt x="2" y="415"/>
                        <a:pt x="2" y="413"/>
                      </a:cubicBezTo>
                      <a:moveTo>
                        <a:pt x="17" y="311"/>
                      </a:moveTo>
                      <a:cubicBezTo>
                        <a:pt x="15" y="311"/>
                        <a:pt x="15" y="311"/>
                        <a:pt x="15" y="311"/>
                      </a:cubicBezTo>
                      <a:cubicBezTo>
                        <a:pt x="7" y="343"/>
                        <a:pt x="1" y="378"/>
                        <a:pt x="0" y="412"/>
                      </a:cubicBezTo>
                      <a:cubicBezTo>
                        <a:pt x="2" y="412"/>
                        <a:pt x="2" y="412"/>
                        <a:pt x="2" y="412"/>
                      </a:cubicBezTo>
                      <a:cubicBezTo>
                        <a:pt x="3" y="378"/>
                        <a:pt x="9" y="343"/>
                        <a:pt x="17" y="311"/>
                      </a:cubicBezTo>
                      <a:moveTo>
                        <a:pt x="89" y="99"/>
                      </a:moveTo>
                      <a:cubicBezTo>
                        <a:pt x="87" y="99"/>
                        <a:pt x="87" y="99"/>
                        <a:pt x="87" y="99"/>
                      </a:cubicBezTo>
                      <a:cubicBezTo>
                        <a:pt x="77" y="125"/>
                        <a:pt x="72" y="135"/>
                        <a:pt x="68" y="147"/>
                      </a:cubicBezTo>
                      <a:cubicBezTo>
                        <a:pt x="64" y="157"/>
                        <a:pt x="60" y="168"/>
                        <a:pt x="52" y="195"/>
                      </a:cubicBezTo>
                      <a:cubicBezTo>
                        <a:pt x="54" y="195"/>
                        <a:pt x="54" y="195"/>
                        <a:pt x="54" y="195"/>
                      </a:cubicBezTo>
                      <a:cubicBezTo>
                        <a:pt x="62" y="169"/>
                        <a:pt x="65" y="158"/>
                        <a:pt x="70" y="147"/>
                      </a:cubicBezTo>
                      <a:cubicBezTo>
                        <a:pt x="74" y="136"/>
                        <a:pt x="79" y="126"/>
                        <a:pt x="89" y="99"/>
                      </a:cubicBezTo>
                      <a:moveTo>
                        <a:pt x="175" y="0"/>
                      </a:moveTo>
                      <a:cubicBezTo>
                        <a:pt x="175" y="0"/>
                        <a:pt x="175" y="0"/>
                        <a:pt x="175" y="0"/>
                      </a:cubicBezTo>
                      <a:cubicBezTo>
                        <a:pt x="170" y="3"/>
                        <a:pt x="108" y="43"/>
                        <a:pt x="88" y="97"/>
                      </a:cubicBezTo>
                      <a:cubicBezTo>
                        <a:pt x="88" y="97"/>
                        <a:pt x="88" y="98"/>
                        <a:pt x="87" y="98"/>
                      </a:cubicBezTo>
                      <a:cubicBezTo>
                        <a:pt x="90" y="98"/>
                        <a:pt x="90" y="98"/>
                        <a:pt x="90" y="98"/>
                      </a:cubicBezTo>
                      <a:cubicBezTo>
                        <a:pt x="90" y="98"/>
                        <a:pt x="90" y="98"/>
                        <a:pt x="90" y="98"/>
                      </a:cubicBezTo>
                      <a:cubicBezTo>
                        <a:pt x="100" y="70"/>
                        <a:pt x="121" y="46"/>
                        <a:pt x="141" y="29"/>
                      </a:cubicBezTo>
                      <a:cubicBezTo>
                        <a:pt x="150" y="21"/>
                        <a:pt x="159" y="14"/>
                        <a:pt x="165" y="9"/>
                      </a:cubicBezTo>
                      <a:cubicBezTo>
                        <a:pt x="169" y="7"/>
                        <a:pt x="171" y="5"/>
                        <a:pt x="173" y="4"/>
                      </a:cubicBezTo>
                      <a:cubicBezTo>
                        <a:pt x="175" y="2"/>
                        <a:pt x="176" y="2"/>
                        <a:pt x="176" y="2"/>
                      </a:cubicBezTo>
                      <a:cubicBezTo>
                        <a:pt x="175" y="0"/>
                        <a:pt x="175" y="0"/>
                        <a:pt x="17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3" name="Shape 353"/>
                <p:cNvSpPr/>
                <p:nvPr/>
              </p:nvSpPr>
              <p:spPr>
                <a:xfrm>
                  <a:off x="-2211" y="1754"/>
                  <a:ext cx="7" cy="1"/>
                </a:xfrm>
                <a:custGeom>
                  <a:pathLst>
                    <a:path extrusionOk="0" h="1" w="3">
                      <a:moveTo>
                        <a:pt x="3" y="0"/>
                      </a:moveTo>
                      <a:cubicBezTo>
                        <a:pt x="0" y="0"/>
                        <a:pt x="0" y="0"/>
                        <a:pt x="0" y="0"/>
                      </a:cubicBezTo>
                      <a:cubicBezTo>
                        <a:pt x="0" y="1"/>
                        <a:pt x="0" y="1"/>
                        <a:pt x="0" y="1"/>
                      </a:cubicBezTo>
                      <a:cubicBezTo>
                        <a:pt x="2" y="1"/>
                        <a:pt x="2" y="1"/>
                        <a:pt x="2" y="1"/>
                      </a:cubicBezTo>
                      <a:cubicBezTo>
                        <a:pt x="2" y="1"/>
                        <a:pt x="2"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4" name="Shape 354"/>
                <p:cNvSpPr/>
                <p:nvPr/>
              </p:nvSpPr>
              <p:spPr>
                <a:xfrm>
                  <a:off x="-2417" y="2497"/>
                  <a:ext cx="3"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5" name="Shape 355"/>
                <p:cNvSpPr/>
                <p:nvPr/>
              </p:nvSpPr>
              <p:spPr>
                <a:xfrm>
                  <a:off x="-2381"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6" name="Shape 356"/>
                <p:cNvSpPr/>
                <p:nvPr/>
              </p:nvSpPr>
              <p:spPr>
                <a:xfrm>
                  <a:off x="-2202" y="1986"/>
                  <a:ext cx="53" cy="270"/>
                </a:xfrm>
                <a:custGeom>
                  <a:pathLst>
                    <a:path extrusionOk="0" h="114" w="23">
                      <a:moveTo>
                        <a:pt x="2" y="101"/>
                      </a:moveTo>
                      <a:cubicBezTo>
                        <a:pt x="1" y="105"/>
                        <a:pt x="0" y="109"/>
                        <a:pt x="0" y="114"/>
                      </a:cubicBezTo>
                      <a:cubicBezTo>
                        <a:pt x="2" y="114"/>
                        <a:pt x="2" y="114"/>
                        <a:pt x="2" y="114"/>
                      </a:cubicBezTo>
                      <a:cubicBezTo>
                        <a:pt x="2" y="109"/>
                        <a:pt x="3" y="105"/>
                        <a:pt x="3" y="101"/>
                      </a:cubicBezTo>
                      <a:cubicBezTo>
                        <a:pt x="2" y="101"/>
                        <a:pt x="2" y="101"/>
                        <a:pt x="2" y="101"/>
                      </a:cubicBezTo>
                      <a:cubicBezTo>
                        <a:pt x="2" y="101"/>
                        <a:pt x="2" y="101"/>
                        <a:pt x="2" y="101"/>
                      </a:cubicBezTo>
                      <a:moveTo>
                        <a:pt x="23" y="0"/>
                      </a:moveTo>
                      <a:cubicBezTo>
                        <a:pt x="20" y="0"/>
                        <a:pt x="20" y="0"/>
                        <a:pt x="20" y="0"/>
                      </a:cubicBezTo>
                      <a:cubicBezTo>
                        <a:pt x="13" y="34"/>
                        <a:pt x="7" y="65"/>
                        <a:pt x="2" y="100"/>
                      </a:cubicBezTo>
                      <a:cubicBezTo>
                        <a:pt x="4" y="100"/>
                        <a:pt x="4" y="100"/>
                        <a:pt x="4" y="100"/>
                      </a:cubicBezTo>
                      <a:cubicBezTo>
                        <a:pt x="9" y="65"/>
                        <a:pt x="15" y="34"/>
                        <a:pt x="2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7" name="Shape 357"/>
                <p:cNvSpPr/>
                <p:nvPr/>
              </p:nvSpPr>
              <p:spPr>
                <a:xfrm>
                  <a:off x="-2196" y="2222"/>
                  <a:ext cx="3" cy="2"/>
                </a:xfrm>
                <a:custGeom>
                  <a:pathLst>
                    <a:path extrusionOk="0" h="1" w="2">
                      <a:moveTo>
                        <a:pt x="2" y="0"/>
                      </a:moveTo>
                      <a:cubicBezTo>
                        <a:pt x="0" y="0"/>
                        <a:pt x="0" y="0"/>
                        <a:pt x="0" y="0"/>
                      </a:cubicBezTo>
                      <a:cubicBezTo>
                        <a:pt x="0" y="0"/>
                        <a:pt x="0" y="0"/>
                        <a:pt x="0" y="1"/>
                      </a:cubicBezTo>
                      <a:cubicBezTo>
                        <a:pt x="0" y="1"/>
                        <a:pt x="0" y="1"/>
                        <a:pt x="0" y="1"/>
                      </a:cubicBezTo>
                      <a:cubicBezTo>
                        <a:pt x="1" y="1"/>
                        <a:pt x="1" y="1"/>
                        <a:pt x="1"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8" name="Shape 358"/>
                <p:cNvSpPr/>
                <p:nvPr/>
              </p:nvSpPr>
              <p:spPr>
                <a:xfrm>
                  <a:off x="-2222" y="2259"/>
                  <a:ext cx="85" cy="1017"/>
                </a:xfrm>
                <a:custGeom>
                  <a:pathLst>
                    <a:path extrusionOk="0" h="429" w="36">
                      <a:moveTo>
                        <a:pt x="24" y="343"/>
                      </a:moveTo>
                      <a:cubicBezTo>
                        <a:pt x="22" y="343"/>
                        <a:pt x="22" y="343"/>
                        <a:pt x="22" y="343"/>
                      </a:cubicBezTo>
                      <a:cubicBezTo>
                        <a:pt x="23" y="347"/>
                        <a:pt x="26" y="372"/>
                        <a:pt x="30" y="400"/>
                      </a:cubicBezTo>
                      <a:cubicBezTo>
                        <a:pt x="31" y="410"/>
                        <a:pt x="32" y="420"/>
                        <a:pt x="34" y="429"/>
                      </a:cubicBezTo>
                      <a:cubicBezTo>
                        <a:pt x="36" y="429"/>
                        <a:pt x="36" y="429"/>
                        <a:pt x="36" y="429"/>
                      </a:cubicBezTo>
                      <a:cubicBezTo>
                        <a:pt x="34" y="420"/>
                        <a:pt x="33" y="410"/>
                        <a:pt x="32" y="400"/>
                      </a:cubicBezTo>
                      <a:cubicBezTo>
                        <a:pt x="30" y="385"/>
                        <a:pt x="28" y="370"/>
                        <a:pt x="26" y="360"/>
                      </a:cubicBezTo>
                      <a:cubicBezTo>
                        <a:pt x="25" y="351"/>
                        <a:pt x="24" y="345"/>
                        <a:pt x="24" y="343"/>
                      </a:cubicBezTo>
                      <a:moveTo>
                        <a:pt x="9" y="255"/>
                      </a:moveTo>
                      <a:cubicBezTo>
                        <a:pt x="7" y="255"/>
                        <a:pt x="7" y="255"/>
                        <a:pt x="7" y="255"/>
                      </a:cubicBezTo>
                      <a:cubicBezTo>
                        <a:pt x="10" y="285"/>
                        <a:pt x="15" y="315"/>
                        <a:pt x="22" y="342"/>
                      </a:cubicBezTo>
                      <a:cubicBezTo>
                        <a:pt x="24" y="342"/>
                        <a:pt x="24" y="342"/>
                        <a:pt x="24" y="342"/>
                      </a:cubicBezTo>
                      <a:cubicBezTo>
                        <a:pt x="17" y="315"/>
                        <a:pt x="12" y="285"/>
                        <a:pt x="9" y="255"/>
                      </a:cubicBezTo>
                      <a:moveTo>
                        <a:pt x="7" y="233"/>
                      </a:moveTo>
                      <a:cubicBezTo>
                        <a:pt x="5" y="233"/>
                        <a:pt x="5" y="233"/>
                        <a:pt x="5" y="233"/>
                      </a:cubicBezTo>
                      <a:cubicBezTo>
                        <a:pt x="6" y="240"/>
                        <a:pt x="6" y="247"/>
                        <a:pt x="7" y="254"/>
                      </a:cubicBezTo>
                      <a:cubicBezTo>
                        <a:pt x="9" y="254"/>
                        <a:pt x="9" y="254"/>
                        <a:pt x="9" y="254"/>
                      </a:cubicBezTo>
                      <a:cubicBezTo>
                        <a:pt x="8" y="247"/>
                        <a:pt x="8" y="240"/>
                        <a:pt x="7" y="233"/>
                      </a:cubicBezTo>
                      <a:moveTo>
                        <a:pt x="3" y="102"/>
                      </a:moveTo>
                      <a:cubicBezTo>
                        <a:pt x="1" y="102"/>
                        <a:pt x="1" y="102"/>
                        <a:pt x="1" y="102"/>
                      </a:cubicBezTo>
                      <a:cubicBezTo>
                        <a:pt x="1" y="105"/>
                        <a:pt x="1" y="109"/>
                        <a:pt x="1" y="112"/>
                      </a:cubicBezTo>
                      <a:cubicBezTo>
                        <a:pt x="1" y="112"/>
                        <a:pt x="0" y="117"/>
                        <a:pt x="0" y="125"/>
                      </a:cubicBezTo>
                      <a:cubicBezTo>
                        <a:pt x="0" y="145"/>
                        <a:pt x="1" y="186"/>
                        <a:pt x="5" y="232"/>
                      </a:cubicBezTo>
                      <a:cubicBezTo>
                        <a:pt x="7" y="232"/>
                        <a:pt x="7" y="232"/>
                        <a:pt x="7" y="232"/>
                      </a:cubicBezTo>
                      <a:cubicBezTo>
                        <a:pt x="3" y="186"/>
                        <a:pt x="2" y="145"/>
                        <a:pt x="2" y="125"/>
                      </a:cubicBezTo>
                      <a:cubicBezTo>
                        <a:pt x="2" y="117"/>
                        <a:pt x="3" y="112"/>
                        <a:pt x="3" y="112"/>
                      </a:cubicBezTo>
                      <a:cubicBezTo>
                        <a:pt x="3" y="109"/>
                        <a:pt x="3" y="105"/>
                        <a:pt x="3" y="102"/>
                      </a:cubicBezTo>
                      <a:moveTo>
                        <a:pt x="11" y="0"/>
                      </a:moveTo>
                      <a:cubicBezTo>
                        <a:pt x="9" y="0"/>
                        <a:pt x="9" y="0"/>
                        <a:pt x="9" y="0"/>
                      </a:cubicBezTo>
                      <a:cubicBezTo>
                        <a:pt x="5" y="29"/>
                        <a:pt x="2" y="62"/>
                        <a:pt x="1" y="101"/>
                      </a:cubicBezTo>
                      <a:cubicBezTo>
                        <a:pt x="3" y="101"/>
                        <a:pt x="3" y="101"/>
                        <a:pt x="3" y="101"/>
                      </a:cubicBezTo>
                      <a:cubicBezTo>
                        <a:pt x="4" y="62"/>
                        <a:pt x="7" y="29"/>
                        <a:pt x="1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59" name="Shape 359"/>
                <p:cNvSpPr/>
                <p:nvPr/>
              </p:nvSpPr>
              <p:spPr>
                <a:xfrm>
                  <a:off x="-2170" y="3069"/>
                  <a:ext cx="5" cy="2"/>
                </a:xfrm>
                <a:custGeom>
                  <a:pathLst>
                    <a:path extrusionOk="0" h="1" w="2">
                      <a:moveTo>
                        <a:pt x="2" y="0"/>
                      </a:moveTo>
                      <a:cubicBezTo>
                        <a:pt x="0" y="0"/>
                        <a:pt x="0" y="0"/>
                        <a:pt x="0" y="0"/>
                      </a:cubicBezTo>
                      <a:cubicBezTo>
                        <a:pt x="0" y="0"/>
                        <a:pt x="0" y="0"/>
                        <a:pt x="0" y="1"/>
                      </a:cubicBezTo>
                      <a:cubicBezTo>
                        <a:pt x="0" y="1"/>
                        <a:pt x="0" y="1"/>
                        <a:pt x="0" y="1"/>
                      </a:cubicBezTo>
                      <a:cubicBezTo>
                        <a:pt x="0" y="1"/>
                        <a:pt x="0" y="1"/>
                        <a:pt x="0"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0" name="Shape 360"/>
                <p:cNvSpPr/>
                <p:nvPr/>
              </p:nvSpPr>
              <p:spPr>
                <a:xfrm>
                  <a:off x="-2206" y="2861"/>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1" name="Shape 361"/>
                <p:cNvSpPr/>
                <p:nvPr/>
              </p:nvSpPr>
              <p:spPr>
                <a:xfrm>
                  <a:off x="-2152" y="1522"/>
                  <a:ext cx="181" cy="1831"/>
                </a:xfrm>
                <a:custGeom>
                  <a:pathLst>
                    <a:path extrusionOk="0" h="773" w="77">
                      <a:moveTo>
                        <a:pt x="6" y="741"/>
                      </a:moveTo>
                      <a:cubicBezTo>
                        <a:pt x="4" y="741"/>
                        <a:pt x="4" y="741"/>
                        <a:pt x="4" y="741"/>
                      </a:cubicBezTo>
                      <a:cubicBezTo>
                        <a:pt x="6" y="753"/>
                        <a:pt x="8" y="765"/>
                        <a:pt x="10" y="773"/>
                      </a:cubicBezTo>
                      <a:cubicBezTo>
                        <a:pt x="12" y="773"/>
                        <a:pt x="12" y="773"/>
                        <a:pt x="12" y="773"/>
                      </a:cubicBezTo>
                      <a:cubicBezTo>
                        <a:pt x="10" y="765"/>
                        <a:pt x="8" y="753"/>
                        <a:pt x="6" y="741"/>
                      </a:cubicBezTo>
                      <a:moveTo>
                        <a:pt x="23" y="99"/>
                      </a:moveTo>
                      <a:cubicBezTo>
                        <a:pt x="21" y="99"/>
                        <a:pt x="21" y="99"/>
                        <a:pt x="21" y="99"/>
                      </a:cubicBezTo>
                      <a:cubicBezTo>
                        <a:pt x="17" y="113"/>
                        <a:pt x="12" y="130"/>
                        <a:pt x="9" y="147"/>
                      </a:cubicBezTo>
                      <a:cubicBezTo>
                        <a:pt x="6" y="164"/>
                        <a:pt x="3" y="180"/>
                        <a:pt x="0" y="195"/>
                      </a:cubicBezTo>
                      <a:cubicBezTo>
                        <a:pt x="2" y="195"/>
                        <a:pt x="2" y="195"/>
                        <a:pt x="2" y="195"/>
                      </a:cubicBezTo>
                      <a:cubicBezTo>
                        <a:pt x="5" y="180"/>
                        <a:pt x="8" y="164"/>
                        <a:pt x="11" y="147"/>
                      </a:cubicBezTo>
                      <a:cubicBezTo>
                        <a:pt x="14" y="130"/>
                        <a:pt x="19" y="114"/>
                        <a:pt x="23" y="99"/>
                      </a:cubicBezTo>
                      <a:moveTo>
                        <a:pt x="75" y="0"/>
                      </a:moveTo>
                      <a:cubicBezTo>
                        <a:pt x="75" y="0"/>
                        <a:pt x="75" y="0"/>
                        <a:pt x="75" y="0"/>
                      </a:cubicBezTo>
                      <a:cubicBezTo>
                        <a:pt x="74" y="1"/>
                        <a:pt x="43" y="35"/>
                        <a:pt x="22" y="98"/>
                      </a:cubicBezTo>
                      <a:cubicBezTo>
                        <a:pt x="24" y="98"/>
                        <a:pt x="24" y="98"/>
                        <a:pt x="24" y="98"/>
                      </a:cubicBezTo>
                      <a:cubicBezTo>
                        <a:pt x="32" y="74"/>
                        <a:pt x="42" y="54"/>
                        <a:pt x="51" y="38"/>
                      </a:cubicBezTo>
                      <a:cubicBezTo>
                        <a:pt x="58" y="26"/>
                        <a:pt x="64" y="17"/>
                        <a:pt x="69" y="11"/>
                      </a:cubicBezTo>
                      <a:cubicBezTo>
                        <a:pt x="71" y="8"/>
                        <a:pt x="73" y="5"/>
                        <a:pt x="75" y="4"/>
                      </a:cubicBezTo>
                      <a:cubicBezTo>
                        <a:pt x="75" y="3"/>
                        <a:pt x="76" y="3"/>
                        <a:pt x="76" y="2"/>
                      </a:cubicBezTo>
                      <a:cubicBezTo>
                        <a:pt x="77" y="2"/>
                        <a:pt x="77" y="2"/>
                        <a:pt x="77" y="2"/>
                      </a:cubicBezTo>
                      <a:cubicBezTo>
                        <a:pt x="75" y="0"/>
                        <a:pt x="75" y="0"/>
                        <a:pt x="7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2" name="Shape 362"/>
                <p:cNvSpPr/>
                <p:nvPr/>
              </p:nvSpPr>
              <p:spPr>
                <a:xfrm>
                  <a:off x="-2103" y="1754"/>
                  <a:ext cx="8" cy="1"/>
                </a:xfrm>
                <a:custGeom>
                  <a:pathLst>
                    <a:path extrusionOk="0" h="1" w="3">
                      <a:moveTo>
                        <a:pt x="3" y="0"/>
                      </a:moveTo>
                      <a:cubicBezTo>
                        <a:pt x="1" y="0"/>
                        <a:pt x="1" y="0"/>
                        <a:pt x="1" y="0"/>
                      </a:cubicBezTo>
                      <a:cubicBezTo>
                        <a:pt x="0" y="1"/>
                        <a:pt x="0" y="1"/>
                        <a:pt x="0" y="1"/>
                      </a:cubicBezTo>
                      <a:cubicBezTo>
                        <a:pt x="2" y="1"/>
                        <a:pt x="2" y="1"/>
                        <a:pt x="2" y="1"/>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3" name="Shape 363"/>
                <p:cNvSpPr/>
                <p:nvPr/>
              </p:nvSpPr>
              <p:spPr>
                <a:xfrm>
                  <a:off x="-2211" y="2809"/>
                  <a:ext cx="3"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4" name="Shape 364"/>
                <p:cNvSpPr/>
                <p:nvPr/>
              </p:nvSpPr>
              <p:spPr>
                <a:xfrm>
                  <a:off x="-2143"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5" name="Shape 365"/>
                <p:cNvSpPr/>
                <p:nvPr/>
              </p:nvSpPr>
              <p:spPr>
                <a:xfrm>
                  <a:off x="-2129" y="3356"/>
                  <a:ext cx="12" cy="25"/>
                </a:xfrm>
                <a:custGeom>
                  <a:pathLst>
                    <a:path extrusionOk="0" h="11" w="5">
                      <a:moveTo>
                        <a:pt x="2" y="0"/>
                      </a:moveTo>
                      <a:cubicBezTo>
                        <a:pt x="0" y="0"/>
                        <a:pt x="0" y="0"/>
                        <a:pt x="0" y="0"/>
                      </a:cubicBezTo>
                      <a:cubicBezTo>
                        <a:pt x="1" y="5"/>
                        <a:pt x="2" y="9"/>
                        <a:pt x="3" y="11"/>
                      </a:cubicBezTo>
                      <a:cubicBezTo>
                        <a:pt x="5" y="11"/>
                        <a:pt x="5" y="11"/>
                        <a:pt x="5" y="11"/>
                      </a:cubicBezTo>
                      <a:cubicBezTo>
                        <a:pt x="4" y="8"/>
                        <a:pt x="3" y="5"/>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6" name="Shape 366"/>
                <p:cNvSpPr/>
                <p:nvPr/>
              </p:nvSpPr>
              <p:spPr>
                <a:xfrm>
                  <a:off x="-2129" y="3354"/>
                  <a:ext cx="5" cy="1"/>
                </a:xfrm>
                <a:custGeom>
                  <a:pathLst>
                    <a:path extrusionOk="0" h="1" w="2">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7" name="Shape 367"/>
                <p:cNvSpPr/>
                <p:nvPr/>
              </p:nvSpPr>
              <p:spPr>
                <a:xfrm>
                  <a:off x="-2220"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8" name="Shape 368"/>
                <p:cNvSpPr/>
                <p:nvPr/>
              </p:nvSpPr>
              <p:spPr>
                <a:xfrm>
                  <a:off x="-2202"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69" name="Shape 369"/>
                <p:cNvSpPr/>
                <p:nvPr/>
              </p:nvSpPr>
              <p:spPr>
                <a:xfrm>
                  <a:off x="-2020" y="1986"/>
                  <a:ext cx="25" cy="270"/>
                </a:xfrm>
                <a:custGeom>
                  <a:pathLst>
                    <a:path extrusionOk="0" h="114" w="11">
                      <a:moveTo>
                        <a:pt x="11" y="0"/>
                      </a:moveTo>
                      <a:cubicBezTo>
                        <a:pt x="9" y="0"/>
                        <a:pt x="9" y="0"/>
                        <a:pt x="9" y="0"/>
                      </a:cubicBezTo>
                      <a:cubicBezTo>
                        <a:pt x="8" y="9"/>
                        <a:pt x="8" y="9"/>
                        <a:pt x="8" y="9"/>
                      </a:cubicBezTo>
                      <a:cubicBezTo>
                        <a:pt x="8" y="9"/>
                        <a:pt x="8" y="9"/>
                        <a:pt x="8" y="9"/>
                      </a:cubicBezTo>
                      <a:cubicBezTo>
                        <a:pt x="5" y="37"/>
                        <a:pt x="3" y="68"/>
                        <a:pt x="1" y="100"/>
                      </a:cubicBezTo>
                      <a:cubicBezTo>
                        <a:pt x="3" y="100"/>
                        <a:pt x="3" y="100"/>
                        <a:pt x="3" y="100"/>
                      </a:cubicBezTo>
                      <a:cubicBezTo>
                        <a:pt x="3" y="101"/>
                        <a:pt x="3" y="101"/>
                        <a:pt x="3" y="101"/>
                      </a:cubicBezTo>
                      <a:cubicBezTo>
                        <a:pt x="1" y="101"/>
                        <a:pt x="1" y="101"/>
                        <a:pt x="1" y="101"/>
                      </a:cubicBezTo>
                      <a:cubicBezTo>
                        <a:pt x="1" y="105"/>
                        <a:pt x="1" y="109"/>
                        <a:pt x="0" y="114"/>
                      </a:cubicBezTo>
                      <a:cubicBezTo>
                        <a:pt x="2" y="114"/>
                        <a:pt x="2" y="114"/>
                        <a:pt x="2" y="114"/>
                      </a:cubicBezTo>
                      <a:cubicBezTo>
                        <a:pt x="4" y="77"/>
                        <a:pt x="7" y="42"/>
                        <a:pt x="10" y="9"/>
                      </a:cubicBezTo>
                      <a:cubicBezTo>
                        <a:pt x="11" y="0"/>
                        <a:pt x="11" y="0"/>
                        <a:pt x="1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0" name="Shape 370"/>
                <p:cNvSpPr/>
                <p:nvPr/>
              </p:nvSpPr>
              <p:spPr>
                <a:xfrm>
                  <a:off x="-2017" y="2222"/>
                  <a:ext cx="3"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1" name="Shape 371"/>
                <p:cNvSpPr/>
                <p:nvPr/>
              </p:nvSpPr>
              <p:spPr>
                <a:xfrm>
                  <a:off x="-2029" y="2259"/>
                  <a:ext cx="14" cy="1017"/>
                </a:xfrm>
                <a:custGeom>
                  <a:pathLst>
                    <a:path extrusionOk="0" h="429" w="6">
                      <a:moveTo>
                        <a:pt x="5" y="343"/>
                      </a:moveTo>
                      <a:cubicBezTo>
                        <a:pt x="3" y="343"/>
                        <a:pt x="3" y="343"/>
                        <a:pt x="3" y="343"/>
                      </a:cubicBezTo>
                      <a:cubicBezTo>
                        <a:pt x="2" y="429"/>
                        <a:pt x="2" y="429"/>
                        <a:pt x="2" y="429"/>
                      </a:cubicBezTo>
                      <a:cubicBezTo>
                        <a:pt x="4" y="429"/>
                        <a:pt x="4" y="429"/>
                        <a:pt x="4" y="429"/>
                      </a:cubicBezTo>
                      <a:cubicBezTo>
                        <a:pt x="5" y="343"/>
                        <a:pt x="5" y="343"/>
                        <a:pt x="5" y="343"/>
                      </a:cubicBezTo>
                      <a:moveTo>
                        <a:pt x="4" y="339"/>
                      </a:moveTo>
                      <a:cubicBezTo>
                        <a:pt x="4" y="339"/>
                        <a:pt x="4" y="339"/>
                        <a:pt x="4" y="339"/>
                      </a:cubicBezTo>
                      <a:moveTo>
                        <a:pt x="3" y="233"/>
                      </a:moveTo>
                      <a:cubicBezTo>
                        <a:pt x="1" y="233"/>
                        <a:pt x="1" y="233"/>
                        <a:pt x="1" y="233"/>
                      </a:cubicBezTo>
                      <a:cubicBezTo>
                        <a:pt x="1" y="240"/>
                        <a:pt x="1" y="247"/>
                        <a:pt x="1" y="254"/>
                      </a:cubicBezTo>
                      <a:cubicBezTo>
                        <a:pt x="2" y="254"/>
                        <a:pt x="2" y="254"/>
                        <a:pt x="2" y="254"/>
                      </a:cubicBezTo>
                      <a:cubicBezTo>
                        <a:pt x="2" y="255"/>
                        <a:pt x="2" y="255"/>
                        <a:pt x="2" y="255"/>
                      </a:cubicBezTo>
                      <a:cubicBezTo>
                        <a:pt x="1" y="255"/>
                        <a:pt x="1" y="255"/>
                        <a:pt x="1" y="255"/>
                      </a:cubicBezTo>
                      <a:cubicBezTo>
                        <a:pt x="2" y="306"/>
                        <a:pt x="3" y="338"/>
                        <a:pt x="3" y="339"/>
                      </a:cubicBezTo>
                      <a:cubicBezTo>
                        <a:pt x="3" y="342"/>
                        <a:pt x="3" y="342"/>
                        <a:pt x="3" y="342"/>
                      </a:cubicBezTo>
                      <a:cubicBezTo>
                        <a:pt x="5" y="342"/>
                        <a:pt x="5" y="342"/>
                        <a:pt x="5" y="342"/>
                      </a:cubicBezTo>
                      <a:cubicBezTo>
                        <a:pt x="5" y="339"/>
                        <a:pt x="5" y="339"/>
                        <a:pt x="5" y="339"/>
                      </a:cubicBezTo>
                      <a:cubicBezTo>
                        <a:pt x="5" y="339"/>
                        <a:pt x="5" y="339"/>
                        <a:pt x="5" y="339"/>
                      </a:cubicBezTo>
                      <a:cubicBezTo>
                        <a:pt x="5" y="339"/>
                        <a:pt x="5" y="335"/>
                        <a:pt x="4" y="327"/>
                      </a:cubicBezTo>
                      <a:cubicBezTo>
                        <a:pt x="4" y="310"/>
                        <a:pt x="3" y="277"/>
                        <a:pt x="3" y="233"/>
                      </a:cubicBezTo>
                      <a:moveTo>
                        <a:pt x="3" y="102"/>
                      </a:moveTo>
                      <a:cubicBezTo>
                        <a:pt x="1" y="102"/>
                        <a:pt x="1" y="102"/>
                        <a:pt x="1" y="102"/>
                      </a:cubicBezTo>
                      <a:cubicBezTo>
                        <a:pt x="1" y="130"/>
                        <a:pt x="0" y="158"/>
                        <a:pt x="0" y="184"/>
                      </a:cubicBezTo>
                      <a:cubicBezTo>
                        <a:pt x="0" y="201"/>
                        <a:pt x="0" y="217"/>
                        <a:pt x="1" y="232"/>
                      </a:cubicBezTo>
                      <a:cubicBezTo>
                        <a:pt x="3" y="232"/>
                        <a:pt x="3" y="232"/>
                        <a:pt x="3" y="232"/>
                      </a:cubicBezTo>
                      <a:cubicBezTo>
                        <a:pt x="2" y="217"/>
                        <a:pt x="2" y="201"/>
                        <a:pt x="2" y="184"/>
                      </a:cubicBezTo>
                      <a:cubicBezTo>
                        <a:pt x="2" y="158"/>
                        <a:pt x="3" y="130"/>
                        <a:pt x="3" y="102"/>
                      </a:cubicBezTo>
                      <a:moveTo>
                        <a:pt x="6" y="0"/>
                      </a:moveTo>
                      <a:cubicBezTo>
                        <a:pt x="4" y="0"/>
                        <a:pt x="4" y="0"/>
                        <a:pt x="4" y="0"/>
                      </a:cubicBezTo>
                      <a:cubicBezTo>
                        <a:pt x="3" y="33"/>
                        <a:pt x="2" y="68"/>
                        <a:pt x="1" y="101"/>
                      </a:cubicBezTo>
                      <a:cubicBezTo>
                        <a:pt x="3" y="101"/>
                        <a:pt x="3" y="101"/>
                        <a:pt x="3" y="101"/>
                      </a:cubicBezTo>
                      <a:cubicBezTo>
                        <a:pt x="4" y="68"/>
                        <a:pt x="5" y="33"/>
                        <a:pt x="6"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2" name="Shape 372"/>
                <p:cNvSpPr/>
                <p:nvPr/>
              </p:nvSpPr>
              <p:spPr>
                <a:xfrm>
                  <a:off x="-2021" y="3069"/>
                  <a:ext cx="4" cy="2"/>
                </a:xfrm>
                <a:custGeom>
                  <a:pathLst>
                    <a:path extrusionOk="0" h="3" w="5">
                      <a:moveTo>
                        <a:pt x="5" y="0"/>
                      </a:moveTo>
                      <a:lnTo>
                        <a:pt x="0" y="0"/>
                      </a:lnTo>
                      <a:lnTo>
                        <a:pt x="0" y="3"/>
                      </a:lnTo>
                      <a:lnTo>
                        <a:pt x="5" y="3"/>
                      </a:lnTo>
                      <a:lnTo>
                        <a:pt x="5" y="0"/>
                      </a:lnTo>
                      <a:lnTo>
                        <a:pt x="5"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3" name="Shape 373"/>
                <p:cNvSpPr/>
                <p:nvPr/>
              </p:nvSpPr>
              <p:spPr>
                <a:xfrm>
                  <a:off x="-2027" y="2861"/>
                  <a:ext cx="2" cy="1"/>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4" name="Shape 374"/>
                <p:cNvSpPr/>
                <p:nvPr/>
              </p:nvSpPr>
              <p:spPr>
                <a:xfrm>
                  <a:off x="-2023" y="1522"/>
                  <a:ext cx="91" cy="1831"/>
                </a:xfrm>
                <a:custGeom>
                  <a:pathLst>
                    <a:path extrusionOk="0" h="773" w="39">
                      <a:moveTo>
                        <a:pt x="2" y="741"/>
                      </a:moveTo>
                      <a:cubicBezTo>
                        <a:pt x="0" y="741"/>
                        <a:pt x="0" y="741"/>
                        <a:pt x="0" y="741"/>
                      </a:cubicBezTo>
                      <a:cubicBezTo>
                        <a:pt x="0" y="773"/>
                        <a:pt x="0" y="773"/>
                        <a:pt x="0" y="773"/>
                      </a:cubicBezTo>
                      <a:cubicBezTo>
                        <a:pt x="2" y="773"/>
                        <a:pt x="2" y="773"/>
                        <a:pt x="2" y="773"/>
                      </a:cubicBezTo>
                      <a:cubicBezTo>
                        <a:pt x="2" y="741"/>
                        <a:pt x="2" y="741"/>
                        <a:pt x="2" y="741"/>
                      </a:cubicBezTo>
                      <a:moveTo>
                        <a:pt x="19" y="99"/>
                      </a:moveTo>
                      <a:cubicBezTo>
                        <a:pt x="17" y="99"/>
                        <a:pt x="17" y="99"/>
                        <a:pt x="17" y="99"/>
                      </a:cubicBezTo>
                      <a:cubicBezTo>
                        <a:pt x="17" y="107"/>
                        <a:pt x="16" y="114"/>
                        <a:pt x="16" y="123"/>
                      </a:cubicBezTo>
                      <a:cubicBezTo>
                        <a:pt x="16" y="123"/>
                        <a:pt x="16" y="123"/>
                        <a:pt x="16" y="123"/>
                      </a:cubicBezTo>
                      <a:cubicBezTo>
                        <a:pt x="11" y="195"/>
                        <a:pt x="11" y="195"/>
                        <a:pt x="11" y="195"/>
                      </a:cubicBezTo>
                      <a:cubicBezTo>
                        <a:pt x="13" y="195"/>
                        <a:pt x="13" y="195"/>
                        <a:pt x="13" y="195"/>
                      </a:cubicBezTo>
                      <a:cubicBezTo>
                        <a:pt x="18" y="123"/>
                        <a:pt x="18" y="123"/>
                        <a:pt x="18" y="123"/>
                      </a:cubicBezTo>
                      <a:cubicBezTo>
                        <a:pt x="18" y="123"/>
                        <a:pt x="18" y="123"/>
                        <a:pt x="18" y="123"/>
                      </a:cubicBezTo>
                      <a:cubicBezTo>
                        <a:pt x="18" y="115"/>
                        <a:pt x="19" y="107"/>
                        <a:pt x="19" y="99"/>
                      </a:cubicBezTo>
                      <a:moveTo>
                        <a:pt x="38" y="0"/>
                      </a:moveTo>
                      <a:cubicBezTo>
                        <a:pt x="37" y="0"/>
                        <a:pt x="37" y="0"/>
                        <a:pt x="37" y="0"/>
                      </a:cubicBezTo>
                      <a:cubicBezTo>
                        <a:pt x="36" y="3"/>
                        <a:pt x="21" y="37"/>
                        <a:pt x="17" y="98"/>
                      </a:cubicBezTo>
                      <a:cubicBezTo>
                        <a:pt x="19" y="98"/>
                        <a:pt x="19" y="98"/>
                        <a:pt x="19" y="98"/>
                      </a:cubicBezTo>
                      <a:cubicBezTo>
                        <a:pt x="21" y="70"/>
                        <a:pt x="25" y="48"/>
                        <a:pt x="29" y="32"/>
                      </a:cubicBezTo>
                      <a:cubicBezTo>
                        <a:pt x="32" y="22"/>
                        <a:pt x="34" y="14"/>
                        <a:pt x="36" y="9"/>
                      </a:cubicBezTo>
                      <a:cubicBezTo>
                        <a:pt x="37" y="6"/>
                        <a:pt x="38" y="4"/>
                        <a:pt x="38" y="3"/>
                      </a:cubicBezTo>
                      <a:cubicBezTo>
                        <a:pt x="39" y="1"/>
                        <a:pt x="39" y="1"/>
                        <a:pt x="39" y="1"/>
                      </a:cubicBezTo>
                      <a:cubicBezTo>
                        <a:pt x="38" y="0"/>
                        <a:pt x="38" y="0"/>
                        <a:pt x="3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5" name="Shape 375"/>
                <p:cNvSpPr/>
                <p:nvPr/>
              </p:nvSpPr>
              <p:spPr>
                <a:xfrm>
                  <a:off x="-1984" y="1754"/>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6" name="Shape 376"/>
                <p:cNvSpPr/>
                <p:nvPr/>
              </p:nvSpPr>
              <p:spPr>
                <a:xfrm>
                  <a:off x="-2027"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7" name="Shape 377"/>
                <p:cNvSpPr/>
                <p:nvPr/>
              </p:nvSpPr>
              <p:spPr>
                <a:xfrm>
                  <a:off x="-2023" y="3275"/>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8" name="Shape 378"/>
                <p:cNvSpPr/>
                <p:nvPr/>
              </p:nvSpPr>
              <p:spPr>
                <a:xfrm>
                  <a:off x="-2027" y="3356"/>
                  <a:ext cx="6" cy="35"/>
                </a:xfrm>
                <a:custGeom>
                  <a:pathLst>
                    <a:path extrusionOk="0" h="36" w="7">
                      <a:moveTo>
                        <a:pt x="7" y="0"/>
                      </a:moveTo>
                      <a:lnTo>
                        <a:pt x="3" y="0"/>
                      </a:lnTo>
                      <a:lnTo>
                        <a:pt x="0" y="36"/>
                      </a:lnTo>
                      <a:lnTo>
                        <a:pt x="5" y="36"/>
                      </a:lnTo>
                      <a:lnTo>
                        <a:pt x="7" y="0"/>
                      </a:lnTo>
                      <a:lnTo>
                        <a:pt x="7"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79" name="Shape 379"/>
                <p:cNvSpPr/>
                <p:nvPr/>
              </p:nvSpPr>
              <p:spPr>
                <a:xfrm>
                  <a:off x="-2023" y="3354"/>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0" name="Shape 380"/>
                <p:cNvSpPr/>
                <p:nvPr/>
              </p:nvSpPr>
              <p:spPr>
                <a:xfrm>
                  <a:off x="-2027"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1" name="Shape 381"/>
                <p:cNvSpPr/>
                <p:nvPr/>
              </p:nvSpPr>
              <p:spPr>
                <a:xfrm>
                  <a:off x="-2020"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2" name="Shape 382"/>
                <p:cNvSpPr/>
                <p:nvPr/>
              </p:nvSpPr>
              <p:spPr>
                <a:xfrm>
                  <a:off x="-1839" y="1986"/>
                  <a:ext cx="12" cy="270"/>
                </a:xfrm>
                <a:custGeom>
                  <a:pathLst>
                    <a:path extrusionOk="0" h="114" w="5">
                      <a:moveTo>
                        <a:pt x="2" y="0"/>
                      </a:moveTo>
                      <a:cubicBezTo>
                        <a:pt x="0" y="0"/>
                        <a:pt x="0" y="0"/>
                        <a:pt x="0" y="0"/>
                      </a:cubicBezTo>
                      <a:cubicBezTo>
                        <a:pt x="0" y="1"/>
                        <a:pt x="0" y="3"/>
                        <a:pt x="0" y="4"/>
                      </a:cubicBezTo>
                      <a:cubicBezTo>
                        <a:pt x="2" y="25"/>
                        <a:pt x="2" y="67"/>
                        <a:pt x="3" y="114"/>
                      </a:cubicBezTo>
                      <a:cubicBezTo>
                        <a:pt x="5" y="114"/>
                        <a:pt x="5" y="114"/>
                        <a:pt x="5" y="114"/>
                      </a:cubicBezTo>
                      <a:cubicBezTo>
                        <a:pt x="5" y="109"/>
                        <a:pt x="5" y="105"/>
                        <a:pt x="5" y="101"/>
                      </a:cubicBezTo>
                      <a:cubicBezTo>
                        <a:pt x="4" y="101"/>
                        <a:pt x="4" y="101"/>
                        <a:pt x="4" y="101"/>
                      </a:cubicBezTo>
                      <a:cubicBezTo>
                        <a:pt x="4" y="100"/>
                        <a:pt x="4" y="100"/>
                        <a:pt x="4" y="100"/>
                      </a:cubicBezTo>
                      <a:cubicBezTo>
                        <a:pt x="5" y="100"/>
                        <a:pt x="5" y="100"/>
                        <a:pt x="5" y="100"/>
                      </a:cubicBezTo>
                      <a:cubicBezTo>
                        <a:pt x="4" y="59"/>
                        <a:pt x="4" y="23"/>
                        <a:pt x="2" y="4"/>
                      </a:cubicBezTo>
                      <a:cubicBezTo>
                        <a:pt x="2" y="3"/>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3" name="Shape 383"/>
                <p:cNvSpPr/>
                <p:nvPr/>
              </p:nvSpPr>
              <p:spPr>
                <a:xfrm>
                  <a:off x="-1829" y="2222"/>
                  <a:ext cx="1" cy="2"/>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4" name="Shape 384"/>
                <p:cNvSpPr/>
                <p:nvPr/>
              </p:nvSpPr>
              <p:spPr>
                <a:xfrm>
                  <a:off x="-1911" y="2259"/>
                  <a:ext cx="82" cy="1017"/>
                </a:xfrm>
                <a:custGeom>
                  <a:pathLst>
                    <a:path extrusionOk="0" h="429" w="35">
                      <a:moveTo>
                        <a:pt x="15" y="343"/>
                      </a:moveTo>
                      <a:cubicBezTo>
                        <a:pt x="13" y="343"/>
                        <a:pt x="13" y="343"/>
                        <a:pt x="13" y="343"/>
                      </a:cubicBezTo>
                      <a:cubicBezTo>
                        <a:pt x="11" y="377"/>
                        <a:pt x="6" y="406"/>
                        <a:pt x="0" y="429"/>
                      </a:cubicBezTo>
                      <a:cubicBezTo>
                        <a:pt x="2" y="429"/>
                        <a:pt x="2" y="429"/>
                        <a:pt x="2" y="429"/>
                      </a:cubicBezTo>
                      <a:cubicBezTo>
                        <a:pt x="8" y="406"/>
                        <a:pt x="13" y="377"/>
                        <a:pt x="15" y="343"/>
                      </a:cubicBezTo>
                      <a:moveTo>
                        <a:pt x="31" y="233"/>
                      </a:moveTo>
                      <a:cubicBezTo>
                        <a:pt x="29" y="233"/>
                        <a:pt x="29" y="233"/>
                        <a:pt x="29" y="233"/>
                      </a:cubicBezTo>
                      <a:cubicBezTo>
                        <a:pt x="27" y="250"/>
                        <a:pt x="24" y="268"/>
                        <a:pt x="22" y="285"/>
                      </a:cubicBezTo>
                      <a:cubicBezTo>
                        <a:pt x="20" y="300"/>
                        <a:pt x="17" y="313"/>
                        <a:pt x="16" y="323"/>
                      </a:cubicBezTo>
                      <a:cubicBezTo>
                        <a:pt x="14" y="333"/>
                        <a:pt x="13" y="339"/>
                        <a:pt x="13" y="339"/>
                      </a:cubicBezTo>
                      <a:cubicBezTo>
                        <a:pt x="13" y="339"/>
                        <a:pt x="13" y="339"/>
                        <a:pt x="13" y="339"/>
                      </a:cubicBezTo>
                      <a:cubicBezTo>
                        <a:pt x="13" y="339"/>
                        <a:pt x="13" y="339"/>
                        <a:pt x="13" y="339"/>
                      </a:cubicBezTo>
                      <a:cubicBezTo>
                        <a:pt x="13" y="340"/>
                        <a:pt x="13" y="341"/>
                        <a:pt x="13" y="342"/>
                      </a:cubicBezTo>
                      <a:cubicBezTo>
                        <a:pt x="15" y="342"/>
                        <a:pt x="15" y="342"/>
                        <a:pt x="15" y="342"/>
                      </a:cubicBezTo>
                      <a:cubicBezTo>
                        <a:pt x="15" y="341"/>
                        <a:pt x="15" y="340"/>
                        <a:pt x="15" y="339"/>
                      </a:cubicBezTo>
                      <a:cubicBezTo>
                        <a:pt x="15" y="339"/>
                        <a:pt x="15" y="339"/>
                        <a:pt x="15" y="339"/>
                      </a:cubicBezTo>
                      <a:cubicBezTo>
                        <a:pt x="15" y="339"/>
                        <a:pt x="25" y="279"/>
                        <a:pt x="31" y="233"/>
                      </a:cubicBezTo>
                      <a:moveTo>
                        <a:pt x="35" y="102"/>
                      </a:moveTo>
                      <a:cubicBezTo>
                        <a:pt x="33" y="102"/>
                        <a:pt x="33" y="102"/>
                        <a:pt x="33" y="102"/>
                      </a:cubicBezTo>
                      <a:cubicBezTo>
                        <a:pt x="33" y="105"/>
                        <a:pt x="33" y="108"/>
                        <a:pt x="33" y="111"/>
                      </a:cubicBezTo>
                      <a:cubicBezTo>
                        <a:pt x="33" y="137"/>
                        <a:pt x="33" y="160"/>
                        <a:pt x="33" y="176"/>
                      </a:cubicBezTo>
                      <a:cubicBezTo>
                        <a:pt x="33" y="184"/>
                        <a:pt x="33" y="190"/>
                        <a:pt x="33" y="195"/>
                      </a:cubicBezTo>
                      <a:cubicBezTo>
                        <a:pt x="33" y="199"/>
                        <a:pt x="33" y="201"/>
                        <a:pt x="33" y="202"/>
                      </a:cubicBezTo>
                      <a:cubicBezTo>
                        <a:pt x="32" y="210"/>
                        <a:pt x="31" y="220"/>
                        <a:pt x="29" y="232"/>
                      </a:cubicBezTo>
                      <a:cubicBezTo>
                        <a:pt x="31" y="232"/>
                        <a:pt x="31" y="232"/>
                        <a:pt x="31" y="232"/>
                      </a:cubicBezTo>
                      <a:cubicBezTo>
                        <a:pt x="33" y="220"/>
                        <a:pt x="34" y="210"/>
                        <a:pt x="35" y="202"/>
                      </a:cubicBezTo>
                      <a:cubicBezTo>
                        <a:pt x="35" y="202"/>
                        <a:pt x="35" y="202"/>
                        <a:pt x="35" y="202"/>
                      </a:cubicBezTo>
                      <a:cubicBezTo>
                        <a:pt x="35" y="202"/>
                        <a:pt x="35" y="202"/>
                        <a:pt x="35" y="202"/>
                      </a:cubicBezTo>
                      <a:cubicBezTo>
                        <a:pt x="35" y="202"/>
                        <a:pt x="35" y="163"/>
                        <a:pt x="35" y="111"/>
                      </a:cubicBezTo>
                      <a:cubicBezTo>
                        <a:pt x="35" y="108"/>
                        <a:pt x="35" y="105"/>
                        <a:pt x="35" y="102"/>
                      </a:cubicBezTo>
                      <a:moveTo>
                        <a:pt x="35" y="0"/>
                      </a:moveTo>
                      <a:cubicBezTo>
                        <a:pt x="33" y="0"/>
                        <a:pt x="33" y="0"/>
                        <a:pt x="33" y="0"/>
                      </a:cubicBezTo>
                      <a:cubicBezTo>
                        <a:pt x="33" y="33"/>
                        <a:pt x="33" y="69"/>
                        <a:pt x="33" y="101"/>
                      </a:cubicBezTo>
                      <a:cubicBezTo>
                        <a:pt x="35" y="101"/>
                        <a:pt x="35" y="101"/>
                        <a:pt x="35" y="101"/>
                      </a:cubicBezTo>
                      <a:cubicBezTo>
                        <a:pt x="35" y="69"/>
                        <a:pt x="35" y="33"/>
                        <a:pt x="3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5" name="Shape 385"/>
                <p:cNvSpPr/>
                <p:nvPr/>
              </p:nvSpPr>
              <p:spPr>
                <a:xfrm>
                  <a:off x="-1879" y="3069"/>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6" name="Shape 386"/>
                <p:cNvSpPr/>
                <p:nvPr/>
              </p:nvSpPr>
              <p:spPr>
                <a:xfrm>
                  <a:off x="-1935" y="1522"/>
                  <a:ext cx="100" cy="1831"/>
                </a:xfrm>
                <a:custGeom>
                  <a:pathLst>
                    <a:path extrusionOk="0" h="773" w="42">
                      <a:moveTo>
                        <a:pt x="12" y="741"/>
                      </a:moveTo>
                      <a:cubicBezTo>
                        <a:pt x="10" y="741"/>
                        <a:pt x="10" y="741"/>
                        <a:pt x="10" y="741"/>
                      </a:cubicBezTo>
                      <a:cubicBezTo>
                        <a:pt x="9" y="744"/>
                        <a:pt x="8" y="747"/>
                        <a:pt x="8" y="750"/>
                      </a:cubicBezTo>
                      <a:cubicBezTo>
                        <a:pt x="5" y="759"/>
                        <a:pt x="3" y="767"/>
                        <a:pt x="0" y="773"/>
                      </a:cubicBezTo>
                      <a:cubicBezTo>
                        <a:pt x="3" y="773"/>
                        <a:pt x="3" y="773"/>
                        <a:pt x="3" y="773"/>
                      </a:cubicBezTo>
                      <a:cubicBezTo>
                        <a:pt x="5" y="765"/>
                        <a:pt x="9" y="754"/>
                        <a:pt x="12" y="741"/>
                      </a:cubicBezTo>
                      <a:moveTo>
                        <a:pt x="34" y="99"/>
                      </a:moveTo>
                      <a:cubicBezTo>
                        <a:pt x="32" y="99"/>
                        <a:pt x="32" y="99"/>
                        <a:pt x="32" y="99"/>
                      </a:cubicBezTo>
                      <a:cubicBezTo>
                        <a:pt x="32" y="100"/>
                        <a:pt x="33" y="102"/>
                        <a:pt x="33" y="106"/>
                      </a:cubicBezTo>
                      <a:cubicBezTo>
                        <a:pt x="34" y="120"/>
                        <a:pt x="37" y="152"/>
                        <a:pt x="40" y="195"/>
                      </a:cubicBezTo>
                      <a:cubicBezTo>
                        <a:pt x="42" y="195"/>
                        <a:pt x="42" y="195"/>
                        <a:pt x="42" y="195"/>
                      </a:cubicBezTo>
                      <a:cubicBezTo>
                        <a:pt x="39" y="142"/>
                        <a:pt x="35" y="105"/>
                        <a:pt x="34" y="99"/>
                      </a:cubicBezTo>
                      <a:moveTo>
                        <a:pt x="30" y="68"/>
                      </a:moveTo>
                      <a:cubicBezTo>
                        <a:pt x="28" y="68"/>
                        <a:pt x="28" y="68"/>
                        <a:pt x="28" y="68"/>
                      </a:cubicBezTo>
                      <a:cubicBezTo>
                        <a:pt x="30" y="77"/>
                        <a:pt x="31" y="87"/>
                        <a:pt x="32" y="98"/>
                      </a:cubicBezTo>
                      <a:cubicBezTo>
                        <a:pt x="34" y="98"/>
                        <a:pt x="34" y="98"/>
                        <a:pt x="34" y="98"/>
                      </a:cubicBezTo>
                      <a:cubicBezTo>
                        <a:pt x="33" y="87"/>
                        <a:pt x="32" y="77"/>
                        <a:pt x="30" y="68"/>
                      </a:cubicBezTo>
                      <a:moveTo>
                        <a:pt x="15" y="0"/>
                      </a:moveTo>
                      <a:cubicBezTo>
                        <a:pt x="15" y="0"/>
                        <a:pt x="15" y="0"/>
                        <a:pt x="15" y="0"/>
                      </a:cubicBezTo>
                      <a:cubicBezTo>
                        <a:pt x="13" y="1"/>
                        <a:pt x="13" y="1"/>
                        <a:pt x="13" y="1"/>
                      </a:cubicBezTo>
                      <a:cubicBezTo>
                        <a:pt x="13" y="1"/>
                        <a:pt x="13" y="1"/>
                        <a:pt x="14" y="2"/>
                      </a:cubicBezTo>
                      <a:cubicBezTo>
                        <a:pt x="16" y="8"/>
                        <a:pt x="23" y="31"/>
                        <a:pt x="28" y="67"/>
                      </a:cubicBezTo>
                      <a:cubicBezTo>
                        <a:pt x="30" y="67"/>
                        <a:pt x="30" y="67"/>
                        <a:pt x="30" y="67"/>
                      </a:cubicBezTo>
                      <a:cubicBezTo>
                        <a:pt x="24" y="26"/>
                        <a:pt x="16" y="3"/>
                        <a:pt x="1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7" name="Shape 387"/>
                <p:cNvSpPr/>
                <p:nvPr/>
              </p:nvSpPr>
              <p:spPr>
                <a:xfrm>
                  <a:off x="-1859" y="1754"/>
                  <a:ext cx="5" cy="1"/>
                </a:xfrm>
                <a:custGeom>
                  <a:pathLst>
                    <a:path extrusionOk="0" h="1" w="2">
                      <a:moveTo>
                        <a:pt x="2" y="0"/>
                      </a:moveTo>
                      <a:cubicBezTo>
                        <a:pt x="2" y="0"/>
                        <a:pt x="2" y="0"/>
                        <a:pt x="2" y="0"/>
                      </a:cubicBezTo>
                      <a:cubicBezTo>
                        <a:pt x="1" y="0"/>
                        <a:pt x="1" y="0"/>
                        <a:pt x="1" y="0"/>
                      </a:cubicBezTo>
                      <a:cubicBezTo>
                        <a:pt x="2" y="0"/>
                        <a:pt x="2" y="0"/>
                        <a:pt x="2" y="0"/>
                      </a:cubicBez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8" name="Shape 388"/>
                <p:cNvSpPr/>
                <p:nvPr/>
              </p:nvSpPr>
              <p:spPr>
                <a:xfrm>
                  <a:off x="-1868" y="1680"/>
                  <a:ext cx="3" cy="1"/>
                </a:xfrm>
                <a:custGeom>
                  <a:pathLst>
                    <a:path extrusionOk="0" h="1" w="2">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89" name="Shape 389"/>
                <p:cNvSpPr/>
                <p:nvPr/>
              </p:nvSpPr>
              <p:spPr>
                <a:xfrm>
                  <a:off x="-1842"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0" name="Shape 390"/>
                <p:cNvSpPr/>
                <p:nvPr/>
              </p:nvSpPr>
              <p:spPr>
                <a:xfrm>
                  <a:off x="-1911"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1" name="Shape 391"/>
                <p:cNvSpPr/>
                <p:nvPr/>
              </p:nvSpPr>
              <p:spPr>
                <a:xfrm>
                  <a:off x="-1945" y="3354"/>
                  <a:ext cx="15" cy="37"/>
                </a:xfrm>
                <a:custGeom>
                  <a:pathLst>
                    <a:path extrusionOk="0" h="16" w="7">
                      <a:moveTo>
                        <a:pt x="5" y="0"/>
                      </a:moveTo>
                      <a:cubicBezTo>
                        <a:pt x="5" y="2"/>
                        <a:pt x="4" y="4"/>
                        <a:pt x="4" y="5"/>
                      </a:cubicBezTo>
                      <a:cubicBezTo>
                        <a:pt x="3" y="8"/>
                        <a:pt x="2" y="11"/>
                        <a:pt x="1" y="12"/>
                      </a:cubicBezTo>
                      <a:cubicBezTo>
                        <a:pt x="0" y="14"/>
                        <a:pt x="0" y="15"/>
                        <a:pt x="0" y="15"/>
                      </a:cubicBezTo>
                      <a:cubicBezTo>
                        <a:pt x="2" y="16"/>
                        <a:pt x="2" y="16"/>
                        <a:pt x="2" y="16"/>
                      </a:cubicBezTo>
                      <a:cubicBezTo>
                        <a:pt x="2" y="16"/>
                        <a:pt x="4" y="11"/>
                        <a:pt x="7" y="1"/>
                      </a:cubicBezTo>
                      <a:cubicBezTo>
                        <a:pt x="5" y="1"/>
                        <a:pt x="5" y="1"/>
                        <a:pt x="5" y="1"/>
                      </a:cubicBezTo>
                      <a:cubicBezTo>
                        <a:pt x="5" y="0"/>
                        <a:pt x="5" y="0"/>
                        <a:pt x="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2" name="Shape 392"/>
                <p:cNvSpPr/>
                <p:nvPr/>
              </p:nvSpPr>
              <p:spPr>
                <a:xfrm>
                  <a:off x="-1935" y="3354"/>
                  <a:ext cx="8" cy="1"/>
                </a:xfrm>
                <a:custGeom>
                  <a:pathLst>
                    <a:path extrusionOk="0" h="1" w="3">
                      <a:moveTo>
                        <a:pt x="3" y="0"/>
                      </a:moveTo>
                      <a:cubicBezTo>
                        <a:pt x="0" y="0"/>
                        <a:pt x="0" y="0"/>
                        <a:pt x="0" y="0"/>
                      </a:cubicBezTo>
                      <a:cubicBezTo>
                        <a:pt x="0" y="0"/>
                        <a:pt x="0" y="0"/>
                        <a:pt x="0" y="0"/>
                      </a:cubicBezTo>
                      <a:cubicBezTo>
                        <a:pt x="0" y="1"/>
                        <a:pt x="0" y="1"/>
                        <a:pt x="0" y="1"/>
                      </a:cubicBezTo>
                      <a:cubicBezTo>
                        <a:pt x="2" y="1"/>
                        <a:pt x="2" y="1"/>
                        <a:pt x="2" y="1"/>
                      </a:cubicBezTo>
                      <a:cubicBezTo>
                        <a:pt x="2" y="1"/>
                        <a:pt x="2" y="1"/>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3" name="Shape 393"/>
                <p:cNvSpPr/>
                <p:nvPr/>
              </p:nvSpPr>
              <p:spPr>
                <a:xfrm>
                  <a:off x="-1832"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4" name="Shape 394"/>
                <p:cNvSpPr/>
                <p:nvPr/>
              </p:nvSpPr>
              <p:spPr>
                <a:xfrm>
                  <a:off x="-1832"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5" name="Shape 395"/>
                <p:cNvSpPr/>
                <p:nvPr/>
              </p:nvSpPr>
              <p:spPr>
                <a:xfrm>
                  <a:off x="-1664" y="1682"/>
                  <a:ext cx="237" cy="864"/>
                </a:xfrm>
                <a:custGeom>
                  <a:pathLst>
                    <a:path extrusionOk="0" h="365" w="100">
                      <a:moveTo>
                        <a:pt x="100" y="345"/>
                      </a:moveTo>
                      <a:cubicBezTo>
                        <a:pt x="99" y="345"/>
                        <a:pt x="99" y="345"/>
                        <a:pt x="99" y="345"/>
                      </a:cubicBezTo>
                      <a:cubicBezTo>
                        <a:pt x="99" y="352"/>
                        <a:pt x="99" y="358"/>
                        <a:pt x="99" y="365"/>
                      </a:cubicBezTo>
                      <a:cubicBezTo>
                        <a:pt x="99" y="365"/>
                        <a:pt x="99" y="365"/>
                        <a:pt x="99" y="365"/>
                      </a:cubicBezTo>
                      <a:cubicBezTo>
                        <a:pt x="100" y="365"/>
                        <a:pt x="100" y="365"/>
                        <a:pt x="100" y="365"/>
                      </a:cubicBezTo>
                      <a:cubicBezTo>
                        <a:pt x="100" y="365"/>
                        <a:pt x="100" y="365"/>
                        <a:pt x="100" y="365"/>
                      </a:cubicBezTo>
                      <a:cubicBezTo>
                        <a:pt x="100" y="358"/>
                        <a:pt x="100" y="352"/>
                        <a:pt x="100" y="345"/>
                      </a:cubicBezTo>
                      <a:moveTo>
                        <a:pt x="88" y="243"/>
                      </a:moveTo>
                      <a:cubicBezTo>
                        <a:pt x="87" y="243"/>
                        <a:pt x="87" y="243"/>
                        <a:pt x="87" y="243"/>
                      </a:cubicBezTo>
                      <a:cubicBezTo>
                        <a:pt x="92" y="277"/>
                        <a:pt x="97" y="314"/>
                        <a:pt x="99" y="344"/>
                      </a:cubicBezTo>
                      <a:cubicBezTo>
                        <a:pt x="100" y="344"/>
                        <a:pt x="100" y="344"/>
                        <a:pt x="100" y="344"/>
                      </a:cubicBezTo>
                      <a:cubicBezTo>
                        <a:pt x="98" y="314"/>
                        <a:pt x="93" y="277"/>
                        <a:pt x="88" y="243"/>
                      </a:cubicBezTo>
                      <a:moveTo>
                        <a:pt x="66" y="128"/>
                      </a:moveTo>
                      <a:cubicBezTo>
                        <a:pt x="65" y="128"/>
                        <a:pt x="65" y="128"/>
                        <a:pt x="65" y="128"/>
                      </a:cubicBezTo>
                      <a:cubicBezTo>
                        <a:pt x="66" y="129"/>
                        <a:pt x="66" y="130"/>
                        <a:pt x="66" y="131"/>
                      </a:cubicBezTo>
                      <a:cubicBezTo>
                        <a:pt x="66" y="131"/>
                        <a:pt x="66" y="131"/>
                        <a:pt x="66" y="131"/>
                      </a:cubicBezTo>
                      <a:cubicBezTo>
                        <a:pt x="67" y="132"/>
                        <a:pt x="67" y="134"/>
                        <a:pt x="68" y="138"/>
                      </a:cubicBezTo>
                      <a:cubicBezTo>
                        <a:pt x="71" y="154"/>
                        <a:pt x="79" y="195"/>
                        <a:pt x="87" y="242"/>
                      </a:cubicBezTo>
                      <a:cubicBezTo>
                        <a:pt x="88" y="242"/>
                        <a:pt x="88" y="242"/>
                        <a:pt x="88" y="242"/>
                      </a:cubicBezTo>
                      <a:cubicBezTo>
                        <a:pt x="78" y="183"/>
                        <a:pt x="67" y="131"/>
                        <a:pt x="67" y="131"/>
                      </a:cubicBezTo>
                      <a:cubicBezTo>
                        <a:pt x="67" y="131"/>
                        <a:pt x="67" y="131"/>
                        <a:pt x="67" y="131"/>
                      </a:cubicBezTo>
                      <a:cubicBezTo>
                        <a:pt x="67" y="131"/>
                        <a:pt x="67" y="131"/>
                        <a:pt x="67" y="131"/>
                      </a:cubicBezTo>
                      <a:cubicBezTo>
                        <a:pt x="67" y="130"/>
                        <a:pt x="67" y="129"/>
                        <a:pt x="66" y="128"/>
                      </a:cubicBezTo>
                      <a:moveTo>
                        <a:pt x="1" y="0"/>
                      </a:moveTo>
                      <a:cubicBezTo>
                        <a:pt x="0" y="0"/>
                        <a:pt x="0" y="0"/>
                        <a:pt x="0" y="0"/>
                      </a:cubicBezTo>
                      <a:cubicBezTo>
                        <a:pt x="7" y="9"/>
                        <a:pt x="14" y="19"/>
                        <a:pt x="21" y="30"/>
                      </a:cubicBezTo>
                      <a:cubicBezTo>
                        <a:pt x="22" y="30"/>
                        <a:pt x="22" y="30"/>
                        <a:pt x="22" y="30"/>
                      </a:cubicBezTo>
                      <a:cubicBezTo>
                        <a:pt x="15" y="19"/>
                        <a:pt x="8" y="9"/>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6" name="Shape 396"/>
                <p:cNvSpPr/>
                <p:nvPr/>
              </p:nvSpPr>
              <p:spPr>
                <a:xfrm>
                  <a:off x="-1614" y="1754"/>
                  <a:ext cx="5" cy="1"/>
                </a:xfrm>
                <a:custGeom>
                  <a:pathLst>
                    <a:path extrusionOk="0" h="1" w="2">
                      <a:moveTo>
                        <a:pt x="1" y="0"/>
                      </a:moveTo>
                      <a:cubicBezTo>
                        <a:pt x="0" y="0"/>
                        <a:pt x="0" y="0"/>
                        <a:pt x="0" y="0"/>
                      </a:cubicBezTo>
                      <a:cubicBezTo>
                        <a:pt x="0" y="0"/>
                        <a:pt x="0" y="1"/>
                        <a:pt x="1" y="1"/>
                      </a:cubicBezTo>
                      <a:cubicBezTo>
                        <a:pt x="2" y="1"/>
                        <a:pt x="2" y="1"/>
                        <a:pt x="2"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7" name="Shape 397"/>
                <p:cNvSpPr/>
                <p:nvPr/>
              </p:nvSpPr>
              <p:spPr>
                <a:xfrm>
                  <a:off x="-1667" y="1680"/>
                  <a:ext cx="5" cy="1"/>
                </a:xfrm>
                <a:custGeom>
                  <a:pathLst>
                    <a:path extrusionOk="0" h="1" w="2">
                      <a:moveTo>
                        <a:pt x="2" y="0"/>
                      </a:moveTo>
                      <a:cubicBezTo>
                        <a:pt x="0" y="0"/>
                        <a:pt x="0" y="0"/>
                        <a:pt x="0" y="0"/>
                      </a:cubicBezTo>
                      <a:cubicBezTo>
                        <a:pt x="1" y="1"/>
                        <a:pt x="1" y="1"/>
                        <a:pt x="1" y="1"/>
                      </a:cubicBezTo>
                      <a:cubicBezTo>
                        <a:pt x="2" y="1"/>
                        <a:pt x="2" y="1"/>
                        <a:pt x="2"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8" name="Shape 398"/>
                <p:cNvSpPr/>
                <p:nvPr/>
              </p:nvSpPr>
              <p:spPr>
                <a:xfrm>
                  <a:off x="-1430" y="2497"/>
                  <a:ext cx="1" cy="2"/>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399" name="Shape 399"/>
                <p:cNvSpPr/>
                <p:nvPr/>
              </p:nvSpPr>
              <p:spPr>
                <a:xfrm>
                  <a:off x="-1459" y="2255"/>
                  <a:ext cx="2" cy="2"/>
                </a:xfrm>
                <a:custGeom>
                  <a:pathLst>
                    <a:path extrusionOk="0" h="1" w="1">
                      <a:moveTo>
                        <a:pt x="1" y="0"/>
                      </a:moveTo>
                      <a:cubicBezTo>
                        <a:pt x="0" y="0"/>
                        <a:pt x="0" y="0"/>
                        <a:pt x="0" y="0"/>
                      </a:cubicBezTo>
                      <a:cubicBezTo>
                        <a:pt x="0" y="0"/>
                        <a:pt x="0" y="0"/>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0" name="Shape 400"/>
                <p:cNvSpPr/>
                <p:nvPr/>
              </p:nvSpPr>
              <p:spPr>
                <a:xfrm>
                  <a:off x="-1376" y="1986"/>
                  <a:ext cx="98" cy="270"/>
                </a:xfrm>
                <a:custGeom>
                  <a:pathLst>
                    <a:path extrusionOk="0" h="114" w="42">
                      <a:moveTo>
                        <a:pt x="2" y="0"/>
                      </a:moveTo>
                      <a:cubicBezTo>
                        <a:pt x="0" y="0"/>
                        <a:pt x="0" y="0"/>
                        <a:pt x="0" y="0"/>
                      </a:cubicBezTo>
                      <a:cubicBezTo>
                        <a:pt x="0" y="0"/>
                        <a:pt x="0" y="1"/>
                        <a:pt x="1" y="1"/>
                      </a:cubicBezTo>
                      <a:cubicBezTo>
                        <a:pt x="16" y="34"/>
                        <a:pt x="26" y="63"/>
                        <a:pt x="32" y="84"/>
                      </a:cubicBezTo>
                      <a:cubicBezTo>
                        <a:pt x="36" y="94"/>
                        <a:pt x="38" y="103"/>
                        <a:pt x="39" y="109"/>
                      </a:cubicBezTo>
                      <a:cubicBezTo>
                        <a:pt x="40" y="111"/>
                        <a:pt x="40" y="112"/>
                        <a:pt x="40" y="114"/>
                      </a:cubicBezTo>
                      <a:cubicBezTo>
                        <a:pt x="42" y="114"/>
                        <a:pt x="42" y="114"/>
                        <a:pt x="42" y="114"/>
                      </a:cubicBezTo>
                      <a:cubicBezTo>
                        <a:pt x="42" y="111"/>
                        <a:pt x="41" y="106"/>
                        <a:pt x="39" y="101"/>
                      </a:cubicBezTo>
                      <a:cubicBezTo>
                        <a:pt x="37" y="101"/>
                        <a:pt x="37" y="101"/>
                        <a:pt x="37" y="101"/>
                      </a:cubicBezTo>
                      <a:cubicBezTo>
                        <a:pt x="37" y="100"/>
                        <a:pt x="37" y="100"/>
                        <a:pt x="37" y="100"/>
                      </a:cubicBezTo>
                      <a:cubicBezTo>
                        <a:pt x="39" y="100"/>
                        <a:pt x="39" y="100"/>
                        <a:pt x="39" y="100"/>
                      </a:cubicBezTo>
                      <a:cubicBezTo>
                        <a:pt x="34" y="79"/>
                        <a:pt x="22" y="42"/>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1" name="Shape 401"/>
                <p:cNvSpPr/>
                <p:nvPr/>
              </p:nvSpPr>
              <p:spPr>
                <a:xfrm>
                  <a:off x="-1288" y="2222"/>
                  <a:ext cx="3"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2" name="Shape 402"/>
                <p:cNvSpPr/>
                <p:nvPr/>
              </p:nvSpPr>
              <p:spPr>
                <a:xfrm>
                  <a:off x="-1281" y="2259"/>
                  <a:ext cx="231" cy="1017"/>
                </a:xfrm>
                <a:custGeom>
                  <a:pathLst>
                    <a:path extrusionOk="0" h="429" w="98">
                      <a:moveTo>
                        <a:pt x="70" y="343"/>
                      </a:moveTo>
                      <a:cubicBezTo>
                        <a:pt x="68" y="343"/>
                        <a:pt x="68" y="343"/>
                        <a:pt x="68" y="343"/>
                      </a:cubicBezTo>
                      <a:cubicBezTo>
                        <a:pt x="73" y="375"/>
                        <a:pt x="85" y="405"/>
                        <a:pt x="95" y="429"/>
                      </a:cubicBezTo>
                      <a:cubicBezTo>
                        <a:pt x="98" y="429"/>
                        <a:pt x="98" y="429"/>
                        <a:pt x="98" y="429"/>
                      </a:cubicBezTo>
                      <a:cubicBezTo>
                        <a:pt x="87" y="405"/>
                        <a:pt x="75" y="375"/>
                        <a:pt x="70" y="343"/>
                      </a:cubicBezTo>
                      <a:moveTo>
                        <a:pt x="39" y="255"/>
                      </a:moveTo>
                      <a:cubicBezTo>
                        <a:pt x="36" y="255"/>
                        <a:pt x="36" y="255"/>
                        <a:pt x="36" y="255"/>
                      </a:cubicBezTo>
                      <a:cubicBezTo>
                        <a:pt x="50" y="301"/>
                        <a:pt x="66" y="337"/>
                        <a:pt x="68" y="342"/>
                      </a:cubicBezTo>
                      <a:cubicBezTo>
                        <a:pt x="70" y="342"/>
                        <a:pt x="70" y="342"/>
                        <a:pt x="70" y="342"/>
                      </a:cubicBezTo>
                      <a:cubicBezTo>
                        <a:pt x="70" y="342"/>
                        <a:pt x="70" y="342"/>
                        <a:pt x="70" y="342"/>
                      </a:cubicBezTo>
                      <a:cubicBezTo>
                        <a:pt x="70" y="342"/>
                        <a:pt x="70" y="342"/>
                        <a:pt x="70" y="342"/>
                      </a:cubicBezTo>
                      <a:cubicBezTo>
                        <a:pt x="70" y="342"/>
                        <a:pt x="70" y="342"/>
                        <a:pt x="70" y="342"/>
                      </a:cubicBezTo>
                      <a:cubicBezTo>
                        <a:pt x="70" y="342"/>
                        <a:pt x="69" y="340"/>
                        <a:pt x="68" y="337"/>
                      </a:cubicBezTo>
                      <a:cubicBezTo>
                        <a:pt x="63" y="325"/>
                        <a:pt x="50" y="293"/>
                        <a:pt x="39" y="255"/>
                      </a:cubicBezTo>
                      <a:moveTo>
                        <a:pt x="32" y="233"/>
                      </a:moveTo>
                      <a:cubicBezTo>
                        <a:pt x="30" y="233"/>
                        <a:pt x="30" y="233"/>
                        <a:pt x="30" y="233"/>
                      </a:cubicBezTo>
                      <a:cubicBezTo>
                        <a:pt x="32" y="240"/>
                        <a:pt x="34" y="247"/>
                        <a:pt x="36" y="254"/>
                      </a:cubicBezTo>
                      <a:cubicBezTo>
                        <a:pt x="38" y="254"/>
                        <a:pt x="38" y="254"/>
                        <a:pt x="38" y="254"/>
                      </a:cubicBezTo>
                      <a:cubicBezTo>
                        <a:pt x="36" y="247"/>
                        <a:pt x="34" y="240"/>
                        <a:pt x="32" y="233"/>
                      </a:cubicBezTo>
                      <a:moveTo>
                        <a:pt x="17" y="102"/>
                      </a:moveTo>
                      <a:cubicBezTo>
                        <a:pt x="15" y="102"/>
                        <a:pt x="15" y="102"/>
                        <a:pt x="15" y="102"/>
                      </a:cubicBezTo>
                      <a:cubicBezTo>
                        <a:pt x="17" y="117"/>
                        <a:pt x="17" y="117"/>
                        <a:pt x="17" y="117"/>
                      </a:cubicBezTo>
                      <a:cubicBezTo>
                        <a:pt x="16" y="123"/>
                        <a:pt x="16" y="130"/>
                        <a:pt x="16" y="137"/>
                      </a:cubicBezTo>
                      <a:cubicBezTo>
                        <a:pt x="16" y="167"/>
                        <a:pt x="22" y="201"/>
                        <a:pt x="30" y="232"/>
                      </a:cubicBezTo>
                      <a:cubicBezTo>
                        <a:pt x="32" y="232"/>
                        <a:pt x="32" y="232"/>
                        <a:pt x="32" y="232"/>
                      </a:cubicBezTo>
                      <a:cubicBezTo>
                        <a:pt x="24" y="201"/>
                        <a:pt x="18" y="167"/>
                        <a:pt x="18" y="137"/>
                      </a:cubicBezTo>
                      <a:cubicBezTo>
                        <a:pt x="18" y="130"/>
                        <a:pt x="18" y="123"/>
                        <a:pt x="19" y="117"/>
                      </a:cubicBezTo>
                      <a:cubicBezTo>
                        <a:pt x="19" y="117"/>
                        <a:pt x="19" y="117"/>
                        <a:pt x="19" y="117"/>
                      </a:cubicBezTo>
                      <a:cubicBezTo>
                        <a:pt x="17" y="102"/>
                        <a:pt x="17" y="102"/>
                        <a:pt x="17" y="102"/>
                      </a:cubicBezTo>
                      <a:moveTo>
                        <a:pt x="2" y="0"/>
                      </a:moveTo>
                      <a:cubicBezTo>
                        <a:pt x="0" y="0"/>
                        <a:pt x="0" y="0"/>
                        <a:pt x="0" y="0"/>
                      </a:cubicBezTo>
                      <a:cubicBezTo>
                        <a:pt x="0" y="0"/>
                        <a:pt x="1" y="0"/>
                        <a:pt x="1" y="1"/>
                      </a:cubicBezTo>
                      <a:cubicBezTo>
                        <a:pt x="1" y="2"/>
                        <a:pt x="1" y="3"/>
                        <a:pt x="1" y="3"/>
                      </a:cubicBezTo>
                      <a:cubicBezTo>
                        <a:pt x="1" y="3"/>
                        <a:pt x="1" y="3"/>
                        <a:pt x="1" y="3"/>
                      </a:cubicBezTo>
                      <a:cubicBezTo>
                        <a:pt x="15" y="101"/>
                        <a:pt x="15" y="101"/>
                        <a:pt x="15" y="101"/>
                      </a:cubicBezTo>
                      <a:cubicBezTo>
                        <a:pt x="17" y="101"/>
                        <a:pt x="17" y="101"/>
                        <a:pt x="17" y="101"/>
                      </a:cubicBezTo>
                      <a:cubicBezTo>
                        <a:pt x="3" y="3"/>
                        <a:pt x="3" y="3"/>
                        <a:pt x="3" y="3"/>
                      </a:cubicBezTo>
                      <a:cubicBezTo>
                        <a:pt x="3" y="3"/>
                        <a:pt x="3"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3" name="Shape 403"/>
                <p:cNvSpPr/>
                <p:nvPr/>
              </p:nvSpPr>
              <p:spPr>
                <a:xfrm>
                  <a:off x="-1119" y="3069"/>
                  <a:ext cx="3" cy="2"/>
                </a:xfrm>
                <a:custGeom>
                  <a:pathLst>
                    <a:path extrusionOk="0" h="1" w="2">
                      <a:moveTo>
                        <a:pt x="2" y="0"/>
                      </a:move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4" name="Shape 404"/>
                <p:cNvSpPr/>
                <p:nvPr/>
              </p:nvSpPr>
              <p:spPr>
                <a:xfrm>
                  <a:off x="-1196" y="2861"/>
                  <a:ext cx="7" cy="1"/>
                </a:xfrm>
                <a:custGeom>
                  <a:pathLst>
                    <a:path extrusionOk="0" h="1" w="3">
                      <a:moveTo>
                        <a:pt x="2" y="0"/>
                      </a:moveTo>
                      <a:cubicBezTo>
                        <a:pt x="0" y="0"/>
                        <a:pt x="0" y="0"/>
                        <a:pt x="0" y="0"/>
                      </a:cubicBezTo>
                      <a:cubicBezTo>
                        <a:pt x="0" y="1"/>
                        <a:pt x="0" y="1"/>
                        <a:pt x="0" y="1"/>
                      </a:cubicBezTo>
                      <a:cubicBezTo>
                        <a:pt x="3" y="1"/>
                        <a:pt x="3" y="1"/>
                        <a:pt x="3" y="1"/>
                      </a:cubicBezTo>
                      <a:cubicBezTo>
                        <a:pt x="2" y="1"/>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5" name="Shape 405"/>
                <p:cNvSpPr/>
                <p:nvPr/>
              </p:nvSpPr>
              <p:spPr>
                <a:xfrm>
                  <a:off x="-1773" y="1523"/>
                  <a:ext cx="765" cy="1829"/>
                </a:xfrm>
                <a:custGeom>
                  <a:pathLst>
                    <a:path extrusionOk="0" h="772" w="323">
                      <a:moveTo>
                        <a:pt x="306" y="740"/>
                      </a:moveTo>
                      <a:cubicBezTo>
                        <a:pt x="304" y="740"/>
                        <a:pt x="304" y="740"/>
                        <a:pt x="304" y="740"/>
                      </a:cubicBezTo>
                      <a:cubicBezTo>
                        <a:pt x="310" y="753"/>
                        <a:pt x="316" y="765"/>
                        <a:pt x="321" y="772"/>
                      </a:cubicBezTo>
                      <a:cubicBezTo>
                        <a:pt x="323" y="772"/>
                        <a:pt x="323" y="772"/>
                        <a:pt x="323" y="772"/>
                      </a:cubicBezTo>
                      <a:cubicBezTo>
                        <a:pt x="319" y="765"/>
                        <a:pt x="312" y="754"/>
                        <a:pt x="306" y="740"/>
                      </a:cubicBezTo>
                      <a:moveTo>
                        <a:pt x="111" y="98"/>
                      </a:moveTo>
                      <a:cubicBezTo>
                        <a:pt x="108" y="98"/>
                        <a:pt x="108" y="98"/>
                        <a:pt x="108" y="98"/>
                      </a:cubicBezTo>
                      <a:cubicBezTo>
                        <a:pt x="133" y="130"/>
                        <a:pt x="153" y="163"/>
                        <a:pt x="167" y="194"/>
                      </a:cubicBezTo>
                      <a:cubicBezTo>
                        <a:pt x="170" y="194"/>
                        <a:pt x="170" y="194"/>
                        <a:pt x="170" y="194"/>
                      </a:cubicBezTo>
                      <a:cubicBezTo>
                        <a:pt x="155" y="163"/>
                        <a:pt x="136" y="130"/>
                        <a:pt x="111" y="98"/>
                      </a:cubicBezTo>
                      <a:moveTo>
                        <a:pt x="1" y="0"/>
                      </a:moveTo>
                      <a:cubicBezTo>
                        <a:pt x="0" y="1"/>
                        <a:pt x="0" y="1"/>
                        <a:pt x="0" y="1"/>
                      </a:cubicBezTo>
                      <a:cubicBezTo>
                        <a:pt x="44" y="28"/>
                        <a:pt x="79" y="62"/>
                        <a:pt x="107" y="97"/>
                      </a:cubicBezTo>
                      <a:cubicBezTo>
                        <a:pt x="110" y="97"/>
                        <a:pt x="110" y="97"/>
                        <a:pt x="110" y="97"/>
                      </a:cubicBezTo>
                      <a:cubicBezTo>
                        <a:pt x="102" y="87"/>
                        <a:pt x="93" y="77"/>
                        <a:pt x="84" y="67"/>
                      </a:cubicBezTo>
                      <a:cubicBezTo>
                        <a:pt x="84" y="67"/>
                        <a:pt x="84" y="67"/>
                        <a:pt x="84" y="67"/>
                      </a:cubicBezTo>
                      <a:cubicBezTo>
                        <a:pt x="84" y="67"/>
                        <a:pt x="84" y="67"/>
                        <a:pt x="84" y="67"/>
                      </a:cubicBezTo>
                      <a:cubicBezTo>
                        <a:pt x="61" y="42"/>
                        <a:pt x="33" y="19"/>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6" name="Shape 406"/>
                <p:cNvSpPr/>
                <p:nvPr/>
              </p:nvSpPr>
              <p:spPr>
                <a:xfrm>
                  <a:off x="-1519" y="1754"/>
                  <a:ext cx="9" cy="1"/>
                </a:xfrm>
                <a:custGeom>
                  <a:pathLst>
                    <a:path extrusionOk="0" h="1" w="4">
                      <a:moveTo>
                        <a:pt x="3" y="0"/>
                      </a:moveTo>
                      <a:cubicBezTo>
                        <a:pt x="0" y="0"/>
                        <a:pt x="0" y="0"/>
                        <a:pt x="0" y="0"/>
                      </a:cubicBezTo>
                      <a:cubicBezTo>
                        <a:pt x="1" y="0"/>
                        <a:pt x="1" y="1"/>
                        <a:pt x="1" y="1"/>
                      </a:cubicBezTo>
                      <a:cubicBezTo>
                        <a:pt x="4" y="1"/>
                        <a:pt x="4" y="1"/>
                        <a:pt x="4" y="1"/>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7" name="Shape 407"/>
                <p:cNvSpPr/>
                <p:nvPr/>
              </p:nvSpPr>
              <p:spPr>
                <a:xfrm>
                  <a:off x="-1575" y="1682"/>
                  <a:ext cx="0" cy="0"/>
                </a:xfrm>
                <a:prstGeom prst="rect">
                  <a:avLst/>
                </a:pr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8" name="Shape 408"/>
                <p:cNvSpPr/>
                <p:nvPr/>
              </p:nvSpPr>
              <p:spPr>
                <a:xfrm>
                  <a:off x="-1210" y="2809"/>
                  <a:ext cx="3"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09" name="Shape 409"/>
                <p:cNvSpPr/>
                <p:nvPr/>
              </p:nvSpPr>
              <p:spPr>
                <a:xfrm>
                  <a:off x="-1056" y="3275"/>
                  <a:ext cx="7" cy="1"/>
                </a:xfrm>
                <a:custGeom>
                  <a:pathLst>
                    <a:path extrusionOk="0" h="1" w="3">
                      <a:moveTo>
                        <a:pt x="3" y="0"/>
                      </a:moveTo>
                      <a:cubicBezTo>
                        <a:pt x="0" y="0"/>
                        <a:pt x="0" y="0"/>
                        <a:pt x="0" y="0"/>
                      </a:cubicBezTo>
                      <a:cubicBezTo>
                        <a:pt x="1" y="0"/>
                        <a:pt x="1" y="1"/>
                        <a:pt x="1"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0" name="Shape 410"/>
                <p:cNvSpPr/>
                <p:nvPr/>
              </p:nvSpPr>
              <p:spPr>
                <a:xfrm>
                  <a:off x="-1014" y="3356"/>
                  <a:ext cx="21" cy="30"/>
                </a:xfrm>
                <a:custGeom>
                  <a:pathLst>
                    <a:path extrusionOk="0" h="13" w="9">
                      <a:moveTo>
                        <a:pt x="3" y="0"/>
                      </a:moveTo>
                      <a:cubicBezTo>
                        <a:pt x="0" y="0"/>
                        <a:pt x="0" y="0"/>
                        <a:pt x="0" y="0"/>
                      </a:cubicBezTo>
                      <a:cubicBezTo>
                        <a:pt x="5" y="8"/>
                        <a:pt x="8" y="13"/>
                        <a:pt x="8" y="13"/>
                      </a:cubicBezTo>
                      <a:cubicBezTo>
                        <a:pt x="9" y="12"/>
                        <a:pt x="9" y="12"/>
                        <a:pt x="9" y="12"/>
                      </a:cubicBezTo>
                      <a:cubicBezTo>
                        <a:pt x="9" y="12"/>
                        <a:pt x="9" y="11"/>
                        <a:pt x="8" y="9"/>
                      </a:cubicBezTo>
                      <a:cubicBezTo>
                        <a:pt x="6" y="7"/>
                        <a:pt x="5" y="4"/>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1" name="Shape 411"/>
                <p:cNvSpPr/>
                <p:nvPr/>
              </p:nvSpPr>
              <p:spPr>
                <a:xfrm>
                  <a:off x="-1014" y="3354"/>
                  <a:ext cx="7" cy="1"/>
                </a:xfrm>
                <a:custGeom>
                  <a:pathLst>
                    <a:path extrusionOk="0" h="1" w="3">
                      <a:moveTo>
                        <a:pt x="2" y="0"/>
                      </a:moveTo>
                      <a:cubicBezTo>
                        <a:pt x="0" y="0"/>
                        <a:pt x="0" y="0"/>
                        <a:pt x="0" y="0"/>
                      </a:cubicBezTo>
                      <a:cubicBezTo>
                        <a:pt x="0" y="1"/>
                        <a:pt x="0" y="1"/>
                        <a:pt x="0" y="1"/>
                      </a:cubicBezTo>
                      <a:cubicBezTo>
                        <a:pt x="3" y="1"/>
                        <a:pt x="3" y="1"/>
                        <a:pt x="3"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2" name="Shape 412"/>
                <p:cNvSpPr/>
                <p:nvPr/>
              </p:nvSpPr>
              <p:spPr>
                <a:xfrm>
                  <a:off x="-1246" y="2497"/>
                  <a:ext cx="4" cy="2"/>
                </a:xfrm>
                <a:custGeom>
                  <a:pathLst>
                    <a:path extrusionOk="0" h="3" w="5">
                      <a:moveTo>
                        <a:pt x="5" y="0"/>
                      </a:moveTo>
                      <a:lnTo>
                        <a:pt x="0" y="0"/>
                      </a:lnTo>
                      <a:lnTo>
                        <a:pt x="0" y="3"/>
                      </a:lnTo>
                      <a:lnTo>
                        <a:pt x="5" y="3"/>
                      </a:lnTo>
                      <a:lnTo>
                        <a:pt x="5" y="0"/>
                      </a:lnTo>
                      <a:lnTo>
                        <a:pt x="5"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3" name="Shape 413"/>
                <p:cNvSpPr/>
                <p:nvPr/>
              </p:nvSpPr>
              <p:spPr>
                <a:xfrm>
                  <a:off x="-1281" y="2255"/>
                  <a:ext cx="3"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4" name="Shape 414"/>
                <p:cNvSpPr/>
                <p:nvPr/>
              </p:nvSpPr>
              <p:spPr>
                <a:xfrm>
                  <a:off x="-1636" y="1523"/>
                  <a:ext cx="819" cy="458"/>
                </a:xfrm>
                <a:custGeom>
                  <a:pathLst>
                    <a:path extrusionOk="0" h="193" w="346">
                      <a:moveTo>
                        <a:pt x="243" y="98"/>
                      </a:moveTo>
                      <a:cubicBezTo>
                        <a:pt x="241" y="98"/>
                        <a:pt x="241" y="98"/>
                        <a:pt x="241" y="98"/>
                      </a:cubicBezTo>
                      <a:cubicBezTo>
                        <a:pt x="283" y="124"/>
                        <a:pt x="322" y="156"/>
                        <a:pt x="345" y="193"/>
                      </a:cubicBezTo>
                      <a:cubicBezTo>
                        <a:pt x="346" y="193"/>
                        <a:pt x="346" y="193"/>
                        <a:pt x="346" y="193"/>
                      </a:cubicBezTo>
                      <a:cubicBezTo>
                        <a:pt x="323" y="156"/>
                        <a:pt x="285" y="124"/>
                        <a:pt x="243" y="98"/>
                      </a:cubicBezTo>
                      <a:moveTo>
                        <a:pt x="186" y="67"/>
                      </a:moveTo>
                      <a:cubicBezTo>
                        <a:pt x="184" y="67"/>
                        <a:pt x="184" y="67"/>
                        <a:pt x="184" y="67"/>
                      </a:cubicBezTo>
                      <a:cubicBezTo>
                        <a:pt x="203" y="76"/>
                        <a:pt x="221" y="86"/>
                        <a:pt x="239" y="97"/>
                      </a:cubicBezTo>
                      <a:cubicBezTo>
                        <a:pt x="241" y="97"/>
                        <a:pt x="241" y="97"/>
                        <a:pt x="241" y="97"/>
                      </a:cubicBezTo>
                      <a:cubicBezTo>
                        <a:pt x="223" y="86"/>
                        <a:pt x="205" y="76"/>
                        <a:pt x="186" y="67"/>
                      </a:cubicBezTo>
                      <a:moveTo>
                        <a:pt x="0" y="0"/>
                      </a:moveTo>
                      <a:cubicBezTo>
                        <a:pt x="0" y="1"/>
                        <a:pt x="0" y="1"/>
                        <a:pt x="0" y="1"/>
                      </a:cubicBezTo>
                      <a:cubicBezTo>
                        <a:pt x="0" y="1"/>
                        <a:pt x="4" y="2"/>
                        <a:pt x="11" y="4"/>
                      </a:cubicBezTo>
                      <a:cubicBezTo>
                        <a:pt x="38" y="11"/>
                        <a:pt x="110" y="32"/>
                        <a:pt x="182" y="66"/>
                      </a:cubicBezTo>
                      <a:cubicBezTo>
                        <a:pt x="185" y="66"/>
                        <a:pt x="185" y="66"/>
                        <a:pt x="185" y="66"/>
                      </a:cubicBezTo>
                      <a:cubicBezTo>
                        <a:pt x="92" y="22"/>
                        <a:pt x="0" y="0"/>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5" name="Shape 415"/>
                <p:cNvSpPr/>
                <p:nvPr/>
              </p:nvSpPr>
              <p:spPr>
                <a:xfrm>
                  <a:off x="-1071" y="1754"/>
                  <a:ext cx="10" cy="1"/>
                </a:xfrm>
                <a:custGeom>
                  <a:pathLst>
                    <a:path extrusionOk="0" h="1" w="4">
                      <a:moveTo>
                        <a:pt x="2" y="0"/>
                      </a:moveTo>
                      <a:cubicBezTo>
                        <a:pt x="0" y="0"/>
                        <a:pt x="0" y="0"/>
                        <a:pt x="0" y="0"/>
                      </a:cubicBezTo>
                      <a:cubicBezTo>
                        <a:pt x="1" y="0"/>
                        <a:pt x="1" y="1"/>
                        <a:pt x="2" y="1"/>
                      </a:cubicBezTo>
                      <a:cubicBezTo>
                        <a:pt x="4" y="1"/>
                        <a:pt x="4" y="1"/>
                        <a:pt x="4" y="1"/>
                      </a:cubicBezTo>
                      <a:cubicBezTo>
                        <a:pt x="3" y="1"/>
                        <a:pt x="3"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6" name="Shape 416"/>
                <p:cNvSpPr/>
                <p:nvPr/>
              </p:nvSpPr>
              <p:spPr>
                <a:xfrm>
                  <a:off x="-1206" y="1680"/>
                  <a:ext cx="10" cy="1"/>
                </a:xfrm>
                <a:custGeom>
                  <a:pathLst>
                    <a:path extrusionOk="0" h="1" w="4">
                      <a:moveTo>
                        <a:pt x="3" y="0"/>
                      </a:moveTo>
                      <a:cubicBezTo>
                        <a:pt x="0" y="0"/>
                        <a:pt x="0" y="0"/>
                        <a:pt x="0" y="0"/>
                      </a:cubicBezTo>
                      <a:cubicBezTo>
                        <a:pt x="1" y="1"/>
                        <a:pt x="2" y="1"/>
                        <a:pt x="2" y="1"/>
                      </a:cubicBezTo>
                      <a:cubicBezTo>
                        <a:pt x="4" y="1"/>
                        <a:pt x="4" y="1"/>
                        <a:pt x="4" y="1"/>
                      </a:cubicBezTo>
                      <a:cubicBezTo>
                        <a:pt x="4" y="1"/>
                        <a:pt x="3" y="1"/>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7" name="Shape 417"/>
                <p:cNvSpPr/>
                <p:nvPr/>
              </p:nvSpPr>
              <p:spPr>
                <a:xfrm>
                  <a:off x="-955" y="1986"/>
                  <a:ext cx="216" cy="270"/>
                </a:xfrm>
                <a:custGeom>
                  <a:pathLst>
                    <a:path extrusionOk="0" h="114" w="91">
                      <a:moveTo>
                        <a:pt x="3" y="0"/>
                      </a:move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9" y="6"/>
                        <a:pt x="49" y="37"/>
                        <a:pt x="82" y="100"/>
                      </a:cubicBezTo>
                      <a:cubicBezTo>
                        <a:pt x="83" y="100"/>
                        <a:pt x="83" y="100"/>
                        <a:pt x="83" y="100"/>
                      </a:cubicBezTo>
                      <a:cubicBezTo>
                        <a:pt x="83" y="101"/>
                        <a:pt x="83" y="101"/>
                        <a:pt x="83" y="101"/>
                      </a:cubicBezTo>
                      <a:cubicBezTo>
                        <a:pt x="83" y="101"/>
                        <a:pt x="83" y="101"/>
                        <a:pt x="83" y="101"/>
                      </a:cubicBezTo>
                      <a:cubicBezTo>
                        <a:pt x="85" y="105"/>
                        <a:pt x="87" y="109"/>
                        <a:pt x="89" y="114"/>
                      </a:cubicBezTo>
                      <a:cubicBezTo>
                        <a:pt x="91" y="114"/>
                        <a:pt x="91" y="114"/>
                        <a:pt x="91" y="114"/>
                      </a:cubicBezTo>
                      <a:cubicBezTo>
                        <a:pt x="57" y="42"/>
                        <a:pt x="12" y="6"/>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8" name="Shape 418"/>
                <p:cNvSpPr/>
                <p:nvPr/>
              </p:nvSpPr>
              <p:spPr>
                <a:xfrm>
                  <a:off x="-761" y="2222"/>
                  <a:ext cx="2" cy="2"/>
                </a:xfrm>
                <a:custGeom>
                  <a:pathLst>
                    <a:path extrusionOk="0" h="1" w="1">
                      <a:moveTo>
                        <a:pt x="1" y="0"/>
                      </a:moveTo>
                      <a:cubicBezTo>
                        <a:pt x="0" y="0"/>
                        <a:pt x="0" y="0"/>
                        <a:pt x="0" y="0"/>
                      </a:cubicBezTo>
                      <a:cubicBezTo>
                        <a:pt x="0" y="0"/>
                        <a:pt x="1" y="0"/>
                        <a:pt x="1"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19" name="Shape 419"/>
                <p:cNvSpPr/>
                <p:nvPr/>
              </p:nvSpPr>
              <p:spPr>
                <a:xfrm>
                  <a:off x="-742" y="2259"/>
                  <a:ext cx="90" cy="1017"/>
                </a:xfrm>
                <a:custGeom>
                  <a:pathLst>
                    <a:path extrusionOk="0" h="429" w="38">
                      <a:moveTo>
                        <a:pt x="26" y="343"/>
                      </a:moveTo>
                      <a:cubicBezTo>
                        <a:pt x="24" y="343"/>
                        <a:pt x="24" y="343"/>
                        <a:pt x="24" y="343"/>
                      </a:cubicBezTo>
                      <a:cubicBezTo>
                        <a:pt x="24" y="345"/>
                        <a:pt x="24" y="348"/>
                        <a:pt x="24" y="352"/>
                      </a:cubicBezTo>
                      <a:cubicBezTo>
                        <a:pt x="24" y="368"/>
                        <a:pt x="23" y="392"/>
                        <a:pt x="20" y="417"/>
                      </a:cubicBezTo>
                      <a:cubicBezTo>
                        <a:pt x="20" y="421"/>
                        <a:pt x="20" y="425"/>
                        <a:pt x="19" y="429"/>
                      </a:cubicBezTo>
                      <a:cubicBezTo>
                        <a:pt x="21" y="429"/>
                        <a:pt x="21" y="429"/>
                        <a:pt x="21" y="429"/>
                      </a:cubicBezTo>
                      <a:cubicBezTo>
                        <a:pt x="22" y="417"/>
                        <a:pt x="23" y="405"/>
                        <a:pt x="24" y="393"/>
                      </a:cubicBezTo>
                      <a:cubicBezTo>
                        <a:pt x="26" y="372"/>
                        <a:pt x="26" y="353"/>
                        <a:pt x="26" y="343"/>
                      </a:cubicBezTo>
                      <a:moveTo>
                        <a:pt x="38" y="233"/>
                      </a:moveTo>
                      <a:cubicBezTo>
                        <a:pt x="36" y="233"/>
                        <a:pt x="36" y="233"/>
                        <a:pt x="36" y="233"/>
                      </a:cubicBezTo>
                      <a:cubicBezTo>
                        <a:pt x="35" y="268"/>
                        <a:pt x="31" y="304"/>
                        <a:pt x="24" y="334"/>
                      </a:cubicBezTo>
                      <a:cubicBezTo>
                        <a:pt x="24" y="335"/>
                        <a:pt x="24" y="335"/>
                        <a:pt x="24" y="335"/>
                      </a:cubicBezTo>
                      <a:cubicBezTo>
                        <a:pt x="24" y="335"/>
                        <a:pt x="24" y="335"/>
                        <a:pt x="24" y="335"/>
                      </a:cubicBezTo>
                      <a:cubicBezTo>
                        <a:pt x="24" y="335"/>
                        <a:pt x="24" y="337"/>
                        <a:pt x="24" y="342"/>
                      </a:cubicBezTo>
                      <a:cubicBezTo>
                        <a:pt x="26" y="342"/>
                        <a:pt x="26" y="342"/>
                        <a:pt x="26" y="342"/>
                      </a:cubicBezTo>
                      <a:cubicBezTo>
                        <a:pt x="26" y="338"/>
                        <a:pt x="26" y="335"/>
                        <a:pt x="26" y="335"/>
                      </a:cubicBezTo>
                      <a:cubicBezTo>
                        <a:pt x="32" y="311"/>
                        <a:pt x="35" y="283"/>
                        <a:pt x="37" y="255"/>
                      </a:cubicBezTo>
                      <a:cubicBezTo>
                        <a:pt x="35" y="255"/>
                        <a:pt x="35" y="255"/>
                        <a:pt x="35" y="255"/>
                      </a:cubicBezTo>
                      <a:cubicBezTo>
                        <a:pt x="35" y="254"/>
                        <a:pt x="35" y="254"/>
                        <a:pt x="35" y="254"/>
                      </a:cubicBezTo>
                      <a:cubicBezTo>
                        <a:pt x="37" y="254"/>
                        <a:pt x="37" y="254"/>
                        <a:pt x="37" y="254"/>
                      </a:cubicBezTo>
                      <a:cubicBezTo>
                        <a:pt x="37" y="247"/>
                        <a:pt x="38" y="240"/>
                        <a:pt x="38" y="233"/>
                      </a:cubicBezTo>
                      <a:moveTo>
                        <a:pt x="35" y="102"/>
                      </a:moveTo>
                      <a:cubicBezTo>
                        <a:pt x="33" y="102"/>
                        <a:pt x="33" y="102"/>
                        <a:pt x="33" y="102"/>
                      </a:cubicBezTo>
                      <a:cubicBezTo>
                        <a:pt x="34" y="106"/>
                        <a:pt x="34" y="111"/>
                        <a:pt x="35" y="115"/>
                      </a:cubicBezTo>
                      <a:cubicBezTo>
                        <a:pt x="35" y="115"/>
                        <a:pt x="35" y="115"/>
                        <a:pt x="35" y="115"/>
                      </a:cubicBezTo>
                      <a:cubicBezTo>
                        <a:pt x="35" y="115"/>
                        <a:pt x="35" y="117"/>
                        <a:pt x="35" y="120"/>
                      </a:cubicBezTo>
                      <a:cubicBezTo>
                        <a:pt x="36" y="131"/>
                        <a:pt x="37" y="156"/>
                        <a:pt x="37" y="187"/>
                      </a:cubicBezTo>
                      <a:cubicBezTo>
                        <a:pt x="37" y="201"/>
                        <a:pt x="37" y="216"/>
                        <a:pt x="36" y="232"/>
                      </a:cubicBezTo>
                      <a:cubicBezTo>
                        <a:pt x="38" y="232"/>
                        <a:pt x="38" y="232"/>
                        <a:pt x="38" y="232"/>
                      </a:cubicBezTo>
                      <a:cubicBezTo>
                        <a:pt x="38" y="229"/>
                        <a:pt x="38" y="226"/>
                        <a:pt x="38" y="224"/>
                      </a:cubicBezTo>
                      <a:cubicBezTo>
                        <a:pt x="38" y="149"/>
                        <a:pt x="38" y="149"/>
                        <a:pt x="38" y="149"/>
                      </a:cubicBezTo>
                      <a:cubicBezTo>
                        <a:pt x="38" y="128"/>
                        <a:pt x="37" y="115"/>
                        <a:pt x="37" y="115"/>
                      </a:cubicBezTo>
                      <a:cubicBezTo>
                        <a:pt x="37" y="115"/>
                        <a:pt x="37" y="115"/>
                        <a:pt x="37" y="115"/>
                      </a:cubicBezTo>
                      <a:cubicBezTo>
                        <a:pt x="37" y="115"/>
                        <a:pt x="37" y="115"/>
                        <a:pt x="37" y="115"/>
                      </a:cubicBezTo>
                      <a:cubicBezTo>
                        <a:pt x="36" y="110"/>
                        <a:pt x="36" y="106"/>
                        <a:pt x="35" y="102"/>
                      </a:cubicBezTo>
                      <a:moveTo>
                        <a:pt x="2" y="0"/>
                      </a:moveTo>
                      <a:cubicBezTo>
                        <a:pt x="0" y="0"/>
                        <a:pt x="0" y="0"/>
                        <a:pt x="0" y="0"/>
                      </a:cubicBezTo>
                      <a:cubicBezTo>
                        <a:pt x="13" y="28"/>
                        <a:pt x="25" y="61"/>
                        <a:pt x="33" y="101"/>
                      </a:cubicBezTo>
                      <a:cubicBezTo>
                        <a:pt x="35" y="101"/>
                        <a:pt x="35" y="101"/>
                        <a:pt x="35" y="101"/>
                      </a:cubicBezTo>
                      <a:cubicBezTo>
                        <a:pt x="27" y="61"/>
                        <a:pt x="15" y="28"/>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0" name="Shape 420"/>
                <p:cNvSpPr/>
                <p:nvPr/>
              </p:nvSpPr>
              <p:spPr>
                <a:xfrm>
                  <a:off x="-684" y="3069"/>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1" name="Shape 421"/>
                <p:cNvSpPr/>
                <p:nvPr/>
              </p:nvSpPr>
              <p:spPr>
                <a:xfrm>
                  <a:off x="-659" y="2861"/>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2" name="Shape 422"/>
                <p:cNvSpPr/>
                <p:nvPr/>
              </p:nvSpPr>
              <p:spPr>
                <a:xfrm>
                  <a:off x="-1680" y="1523"/>
                  <a:ext cx="989" cy="1874"/>
                </a:xfrm>
                <a:custGeom>
                  <a:pathLst>
                    <a:path extrusionOk="0" h="791" w="418">
                      <a:moveTo>
                        <a:pt x="418" y="740"/>
                      </a:moveTo>
                      <a:cubicBezTo>
                        <a:pt x="416" y="740"/>
                        <a:pt x="416" y="740"/>
                        <a:pt x="416" y="740"/>
                      </a:cubicBezTo>
                      <a:cubicBezTo>
                        <a:pt x="415" y="752"/>
                        <a:pt x="413" y="763"/>
                        <a:pt x="411" y="772"/>
                      </a:cubicBezTo>
                      <a:cubicBezTo>
                        <a:pt x="411" y="772"/>
                        <a:pt x="411" y="772"/>
                        <a:pt x="411" y="772"/>
                      </a:cubicBezTo>
                      <a:cubicBezTo>
                        <a:pt x="411" y="773"/>
                        <a:pt x="411" y="773"/>
                        <a:pt x="411" y="773"/>
                      </a:cubicBezTo>
                      <a:cubicBezTo>
                        <a:pt x="410" y="773"/>
                        <a:pt x="410" y="773"/>
                        <a:pt x="410" y="773"/>
                      </a:cubicBezTo>
                      <a:cubicBezTo>
                        <a:pt x="409" y="780"/>
                        <a:pt x="407" y="786"/>
                        <a:pt x="406" y="790"/>
                      </a:cubicBezTo>
                      <a:cubicBezTo>
                        <a:pt x="407" y="791"/>
                        <a:pt x="407" y="791"/>
                        <a:pt x="407" y="791"/>
                      </a:cubicBezTo>
                      <a:cubicBezTo>
                        <a:pt x="412" y="779"/>
                        <a:pt x="416" y="760"/>
                        <a:pt x="418" y="740"/>
                      </a:cubicBezTo>
                      <a:moveTo>
                        <a:pt x="215" y="98"/>
                      </a:moveTo>
                      <a:cubicBezTo>
                        <a:pt x="211" y="98"/>
                        <a:pt x="211" y="98"/>
                        <a:pt x="211" y="98"/>
                      </a:cubicBezTo>
                      <a:cubicBezTo>
                        <a:pt x="247" y="124"/>
                        <a:pt x="281" y="155"/>
                        <a:pt x="307" y="194"/>
                      </a:cubicBezTo>
                      <a:cubicBezTo>
                        <a:pt x="309" y="194"/>
                        <a:pt x="309" y="194"/>
                        <a:pt x="309" y="194"/>
                      </a:cubicBezTo>
                      <a:cubicBezTo>
                        <a:pt x="309" y="194"/>
                        <a:pt x="309" y="194"/>
                        <a:pt x="309" y="194"/>
                      </a:cubicBezTo>
                      <a:cubicBezTo>
                        <a:pt x="283" y="155"/>
                        <a:pt x="250" y="124"/>
                        <a:pt x="215" y="98"/>
                      </a:cubicBezTo>
                      <a:moveTo>
                        <a:pt x="1" y="0"/>
                      </a:moveTo>
                      <a:cubicBezTo>
                        <a:pt x="0" y="2"/>
                        <a:pt x="0" y="2"/>
                        <a:pt x="0" y="2"/>
                      </a:cubicBezTo>
                      <a:cubicBezTo>
                        <a:pt x="0" y="2"/>
                        <a:pt x="3" y="3"/>
                        <a:pt x="9" y="4"/>
                      </a:cubicBezTo>
                      <a:cubicBezTo>
                        <a:pt x="32" y="10"/>
                        <a:pt x="96" y="29"/>
                        <a:pt x="162" y="66"/>
                      </a:cubicBezTo>
                      <a:cubicBezTo>
                        <a:pt x="165" y="66"/>
                        <a:pt x="165" y="66"/>
                        <a:pt x="165" y="66"/>
                      </a:cubicBezTo>
                      <a:cubicBezTo>
                        <a:pt x="165" y="67"/>
                        <a:pt x="165" y="67"/>
                        <a:pt x="165" y="67"/>
                      </a:cubicBezTo>
                      <a:cubicBezTo>
                        <a:pt x="163" y="67"/>
                        <a:pt x="163" y="67"/>
                        <a:pt x="163" y="67"/>
                      </a:cubicBezTo>
                      <a:cubicBezTo>
                        <a:pt x="179" y="76"/>
                        <a:pt x="195" y="86"/>
                        <a:pt x="210" y="97"/>
                      </a:cubicBezTo>
                      <a:cubicBezTo>
                        <a:pt x="213" y="97"/>
                        <a:pt x="213" y="97"/>
                        <a:pt x="213" y="97"/>
                      </a:cubicBezTo>
                      <a:cubicBezTo>
                        <a:pt x="114" y="25"/>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3" name="Shape 423"/>
                <p:cNvSpPr/>
                <p:nvPr/>
              </p:nvSpPr>
              <p:spPr>
                <a:xfrm>
                  <a:off x="-1184" y="1754"/>
                  <a:ext cx="12" cy="1"/>
                </a:xfrm>
                <a:custGeom>
                  <a:pathLst>
                    <a:path extrusionOk="0" h="1" w="5">
                      <a:moveTo>
                        <a:pt x="3" y="0"/>
                      </a:moveTo>
                      <a:cubicBezTo>
                        <a:pt x="0" y="0"/>
                        <a:pt x="0" y="0"/>
                        <a:pt x="0" y="0"/>
                      </a:cubicBezTo>
                      <a:cubicBezTo>
                        <a:pt x="1" y="0"/>
                        <a:pt x="1" y="1"/>
                        <a:pt x="1" y="1"/>
                      </a:cubicBezTo>
                      <a:cubicBezTo>
                        <a:pt x="5" y="1"/>
                        <a:pt x="5" y="1"/>
                        <a:pt x="5" y="1"/>
                      </a:cubicBezTo>
                      <a:cubicBezTo>
                        <a:pt x="4" y="1"/>
                        <a:pt x="4"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4" name="Shape 424"/>
                <p:cNvSpPr/>
                <p:nvPr/>
              </p:nvSpPr>
              <p:spPr>
                <a:xfrm>
                  <a:off x="-1297" y="1680"/>
                  <a:ext cx="7" cy="1"/>
                </a:xfrm>
                <a:custGeom>
                  <a:pathLst>
                    <a:path extrusionOk="0" h="1" w="3">
                      <a:moveTo>
                        <a:pt x="3" y="0"/>
                      </a:moveTo>
                      <a:cubicBezTo>
                        <a:pt x="0" y="0"/>
                        <a:pt x="0" y="0"/>
                        <a:pt x="0" y="0"/>
                      </a:cubicBezTo>
                      <a:cubicBezTo>
                        <a:pt x="0" y="1"/>
                        <a:pt x="1" y="1"/>
                        <a:pt x="1"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5" name="Shape 425"/>
                <p:cNvSpPr/>
                <p:nvPr/>
              </p:nvSpPr>
              <p:spPr>
                <a:xfrm>
                  <a:off x="-655" y="2809"/>
                  <a:ext cx="3"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6" name="Shape 426"/>
                <p:cNvSpPr/>
                <p:nvPr/>
              </p:nvSpPr>
              <p:spPr>
                <a:xfrm>
                  <a:off x="-696"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7" name="Shape 427"/>
                <p:cNvSpPr/>
                <p:nvPr/>
              </p:nvSpPr>
              <p:spPr>
                <a:xfrm>
                  <a:off x="-711" y="3354"/>
                  <a:ext cx="2" cy="1"/>
                </a:xfrm>
                <a:custGeom>
                  <a:pathLst>
                    <a:path extrusionOk="0" h="1" w="1">
                      <a:moveTo>
                        <a:pt x="1" y="0"/>
                      </a:moveTo>
                      <a:cubicBezTo>
                        <a:pt x="1" y="0"/>
                        <a:pt x="1" y="0"/>
                        <a:pt x="1" y="0"/>
                      </a:cubicBezTo>
                      <a:cubicBezTo>
                        <a:pt x="1" y="1"/>
                        <a:pt x="1"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8" name="Shape 428"/>
                <p:cNvSpPr/>
                <p:nvPr/>
              </p:nvSpPr>
              <p:spPr>
                <a:xfrm>
                  <a:off x="-663"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29" name="Shape 429"/>
                <p:cNvSpPr/>
                <p:nvPr/>
              </p:nvSpPr>
              <p:spPr>
                <a:xfrm>
                  <a:off x="-744" y="2255"/>
                  <a:ext cx="7" cy="2"/>
                </a:xfrm>
                <a:custGeom>
                  <a:pathLst>
                    <a:path extrusionOk="0" h="1" w="3">
                      <a:moveTo>
                        <a:pt x="2" y="0"/>
                      </a:moveTo>
                      <a:cubicBezTo>
                        <a:pt x="0" y="0"/>
                        <a:pt x="0" y="0"/>
                        <a:pt x="0" y="0"/>
                      </a:cubicBezTo>
                      <a:cubicBezTo>
                        <a:pt x="0" y="0"/>
                        <a:pt x="1" y="0"/>
                        <a:pt x="1" y="1"/>
                      </a:cubicBezTo>
                      <a:cubicBezTo>
                        <a:pt x="3" y="1"/>
                        <a:pt x="3" y="1"/>
                        <a:pt x="3" y="1"/>
                      </a:cubicBezTo>
                      <a:cubicBezTo>
                        <a:pt x="3" y="0"/>
                        <a:pt x="3"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0" name="Shape 430"/>
                <p:cNvSpPr/>
                <p:nvPr/>
              </p:nvSpPr>
              <p:spPr>
                <a:xfrm>
                  <a:off x="-1098" y="1986"/>
                  <a:ext cx="180" cy="270"/>
                </a:xfrm>
                <a:custGeom>
                  <a:pathLst>
                    <a:path extrusionOk="0" h="114" w="76">
                      <a:moveTo>
                        <a:pt x="69" y="101"/>
                      </a:moveTo>
                      <a:cubicBezTo>
                        <a:pt x="67" y="101"/>
                        <a:pt x="67" y="101"/>
                        <a:pt x="67" y="101"/>
                      </a:cubicBezTo>
                      <a:cubicBezTo>
                        <a:pt x="69" y="106"/>
                        <a:pt x="72" y="110"/>
                        <a:pt x="74" y="114"/>
                      </a:cubicBezTo>
                      <a:cubicBezTo>
                        <a:pt x="76" y="114"/>
                        <a:pt x="76" y="114"/>
                        <a:pt x="76" y="114"/>
                      </a:cubicBezTo>
                      <a:cubicBezTo>
                        <a:pt x="74" y="110"/>
                        <a:pt x="72" y="106"/>
                        <a:pt x="69" y="101"/>
                      </a:cubicBezTo>
                      <a:moveTo>
                        <a:pt x="2" y="0"/>
                      </a:moveTo>
                      <a:cubicBezTo>
                        <a:pt x="0" y="0"/>
                        <a:pt x="0" y="0"/>
                        <a:pt x="0" y="0"/>
                      </a:cubicBezTo>
                      <a:cubicBezTo>
                        <a:pt x="3" y="3"/>
                        <a:pt x="5" y="7"/>
                        <a:pt x="8" y="11"/>
                      </a:cubicBezTo>
                      <a:cubicBezTo>
                        <a:pt x="31" y="44"/>
                        <a:pt x="53" y="77"/>
                        <a:pt x="66" y="100"/>
                      </a:cubicBezTo>
                      <a:cubicBezTo>
                        <a:pt x="68" y="100"/>
                        <a:pt x="68" y="100"/>
                        <a:pt x="68" y="100"/>
                      </a:cubicBezTo>
                      <a:cubicBezTo>
                        <a:pt x="55" y="77"/>
                        <a:pt x="33" y="43"/>
                        <a:pt x="10" y="10"/>
                      </a:cubicBezTo>
                      <a:cubicBezTo>
                        <a:pt x="7" y="7"/>
                        <a:pt x="5" y="3"/>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1" name="Shape 431"/>
                <p:cNvSpPr/>
                <p:nvPr/>
              </p:nvSpPr>
              <p:spPr>
                <a:xfrm>
                  <a:off x="-943" y="2222"/>
                  <a:ext cx="7" cy="2"/>
                </a:xfrm>
                <a:custGeom>
                  <a:pathLst>
                    <a:path extrusionOk="0" h="1" w="3">
                      <a:moveTo>
                        <a:pt x="2" y="0"/>
                      </a:moveTo>
                      <a:cubicBezTo>
                        <a:pt x="0" y="0"/>
                        <a:pt x="0" y="0"/>
                        <a:pt x="0" y="0"/>
                      </a:cubicBezTo>
                      <a:cubicBezTo>
                        <a:pt x="0" y="0"/>
                        <a:pt x="0" y="0"/>
                        <a:pt x="1" y="1"/>
                      </a:cubicBezTo>
                      <a:cubicBezTo>
                        <a:pt x="3" y="1"/>
                        <a:pt x="3" y="1"/>
                        <a:pt x="3" y="1"/>
                      </a:cubicBezTo>
                      <a:cubicBezTo>
                        <a:pt x="3" y="0"/>
                        <a:pt x="3"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2" name="Shape 432"/>
                <p:cNvSpPr/>
                <p:nvPr/>
              </p:nvSpPr>
              <p:spPr>
                <a:xfrm>
                  <a:off x="-923" y="2259"/>
                  <a:ext cx="108" cy="1017"/>
                </a:xfrm>
                <a:custGeom>
                  <a:pathLst>
                    <a:path extrusionOk="0" h="429" w="46">
                      <a:moveTo>
                        <a:pt x="39" y="343"/>
                      </a:moveTo>
                      <a:cubicBezTo>
                        <a:pt x="37" y="343"/>
                        <a:pt x="37" y="343"/>
                        <a:pt x="37" y="343"/>
                      </a:cubicBezTo>
                      <a:cubicBezTo>
                        <a:pt x="38" y="370"/>
                        <a:pt x="41" y="404"/>
                        <a:pt x="44" y="429"/>
                      </a:cubicBezTo>
                      <a:cubicBezTo>
                        <a:pt x="46" y="429"/>
                        <a:pt x="46" y="429"/>
                        <a:pt x="46" y="429"/>
                      </a:cubicBezTo>
                      <a:cubicBezTo>
                        <a:pt x="43" y="404"/>
                        <a:pt x="40" y="370"/>
                        <a:pt x="39" y="343"/>
                      </a:cubicBezTo>
                      <a:moveTo>
                        <a:pt x="36" y="233"/>
                      </a:moveTo>
                      <a:cubicBezTo>
                        <a:pt x="34" y="233"/>
                        <a:pt x="34" y="233"/>
                        <a:pt x="34" y="233"/>
                      </a:cubicBezTo>
                      <a:cubicBezTo>
                        <a:pt x="36" y="286"/>
                        <a:pt x="37" y="335"/>
                        <a:pt x="37" y="335"/>
                      </a:cubicBezTo>
                      <a:cubicBezTo>
                        <a:pt x="37" y="335"/>
                        <a:pt x="37" y="335"/>
                        <a:pt x="37" y="335"/>
                      </a:cubicBezTo>
                      <a:cubicBezTo>
                        <a:pt x="37" y="336"/>
                        <a:pt x="37" y="336"/>
                        <a:pt x="37" y="337"/>
                      </a:cubicBezTo>
                      <a:cubicBezTo>
                        <a:pt x="37" y="338"/>
                        <a:pt x="37" y="340"/>
                        <a:pt x="37" y="342"/>
                      </a:cubicBezTo>
                      <a:cubicBezTo>
                        <a:pt x="39" y="342"/>
                        <a:pt x="39" y="342"/>
                        <a:pt x="39" y="342"/>
                      </a:cubicBezTo>
                      <a:cubicBezTo>
                        <a:pt x="39" y="340"/>
                        <a:pt x="39" y="338"/>
                        <a:pt x="39" y="337"/>
                      </a:cubicBezTo>
                      <a:cubicBezTo>
                        <a:pt x="39" y="336"/>
                        <a:pt x="39" y="336"/>
                        <a:pt x="39" y="335"/>
                      </a:cubicBezTo>
                      <a:cubicBezTo>
                        <a:pt x="39" y="335"/>
                        <a:pt x="39" y="335"/>
                        <a:pt x="39" y="335"/>
                      </a:cubicBezTo>
                      <a:cubicBezTo>
                        <a:pt x="39" y="335"/>
                        <a:pt x="39" y="335"/>
                        <a:pt x="39" y="335"/>
                      </a:cubicBezTo>
                      <a:cubicBezTo>
                        <a:pt x="39" y="335"/>
                        <a:pt x="38" y="286"/>
                        <a:pt x="36" y="233"/>
                      </a:cubicBezTo>
                      <a:moveTo>
                        <a:pt x="30" y="102"/>
                      </a:moveTo>
                      <a:cubicBezTo>
                        <a:pt x="28" y="102"/>
                        <a:pt x="28" y="102"/>
                        <a:pt x="28" y="102"/>
                      </a:cubicBezTo>
                      <a:cubicBezTo>
                        <a:pt x="29" y="107"/>
                        <a:pt x="29" y="111"/>
                        <a:pt x="30" y="113"/>
                      </a:cubicBezTo>
                      <a:cubicBezTo>
                        <a:pt x="30" y="119"/>
                        <a:pt x="32" y="175"/>
                        <a:pt x="34" y="229"/>
                      </a:cubicBezTo>
                      <a:cubicBezTo>
                        <a:pt x="34" y="230"/>
                        <a:pt x="34" y="231"/>
                        <a:pt x="34" y="232"/>
                      </a:cubicBezTo>
                      <a:cubicBezTo>
                        <a:pt x="36" y="232"/>
                        <a:pt x="36" y="232"/>
                        <a:pt x="36" y="232"/>
                      </a:cubicBezTo>
                      <a:cubicBezTo>
                        <a:pt x="34" y="177"/>
                        <a:pt x="32" y="119"/>
                        <a:pt x="32" y="113"/>
                      </a:cubicBezTo>
                      <a:cubicBezTo>
                        <a:pt x="31" y="111"/>
                        <a:pt x="31" y="107"/>
                        <a:pt x="30" y="102"/>
                      </a:cubicBezTo>
                      <a:moveTo>
                        <a:pt x="3" y="0"/>
                      </a:moveTo>
                      <a:cubicBezTo>
                        <a:pt x="0" y="0"/>
                        <a:pt x="0" y="0"/>
                        <a:pt x="0" y="0"/>
                      </a:cubicBezTo>
                      <a:cubicBezTo>
                        <a:pt x="1" y="1"/>
                        <a:pt x="1" y="2"/>
                        <a:pt x="2" y="2"/>
                      </a:cubicBezTo>
                      <a:cubicBezTo>
                        <a:pt x="14" y="28"/>
                        <a:pt x="24" y="77"/>
                        <a:pt x="28" y="101"/>
                      </a:cubicBezTo>
                      <a:cubicBezTo>
                        <a:pt x="30" y="101"/>
                        <a:pt x="30" y="101"/>
                        <a:pt x="30" y="101"/>
                      </a:cubicBezTo>
                      <a:cubicBezTo>
                        <a:pt x="26" y="77"/>
                        <a:pt x="16" y="28"/>
                        <a:pt x="4" y="2"/>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3" name="Shape 433"/>
                <p:cNvSpPr/>
                <p:nvPr/>
              </p:nvSpPr>
              <p:spPr>
                <a:xfrm>
                  <a:off x="-835" y="3069"/>
                  <a:ext cx="3"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4" name="Shape 434"/>
                <p:cNvSpPr/>
                <p:nvPr/>
              </p:nvSpPr>
              <p:spPr>
                <a:xfrm>
                  <a:off x="-1712" y="1523"/>
                  <a:ext cx="906" cy="1831"/>
                </a:xfrm>
                <a:custGeom>
                  <a:pathLst>
                    <a:path extrusionOk="0" h="773" w="383">
                      <a:moveTo>
                        <a:pt x="379" y="740"/>
                      </a:moveTo>
                      <a:cubicBezTo>
                        <a:pt x="377" y="740"/>
                        <a:pt x="377" y="740"/>
                        <a:pt x="377" y="740"/>
                      </a:cubicBezTo>
                      <a:cubicBezTo>
                        <a:pt x="379" y="757"/>
                        <a:pt x="381" y="769"/>
                        <a:pt x="381" y="772"/>
                      </a:cubicBezTo>
                      <a:cubicBezTo>
                        <a:pt x="383" y="772"/>
                        <a:pt x="383" y="772"/>
                        <a:pt x="383" y="772"/>
                      </a:cubicBezTo>
                      <a:cubicBezTo>
                        <a:pt x="383" y="773"/>
                        <a:pt x="383" y="773"/>
                        <a:pt x="383" y="773"/>
                      </a:cubicBezTo>
                      <a:cubicBezTo>
                        <a:pt x="383" y="773"/>
                        <a:pt x="383" y="773"/>
                        <a:pt x="383" y="773"/>
                      </a:cubicBezTo>
                      <a:cubicBezTo>
                        <a:pt x="383" y="773"/>
                        <a:pt x="383" y="768"/>
                        <a:pt x="382" y="760"/>
                      </a:cubicBezTo>
                      <a:cubicBezTo>
                        <a:pt x="381" y="755"/>
                        <a:pt x="380" y="748"/>
                        <a:pt x="379" y="740"/>
                      </a:cubicBezTo>
                      <a:moveTo>
                        <a:pt x="179" y="98"/>
                      </a:moveTo>
                      <a:cubicBezTo>
                        <a:pt x="176" y="98"/>
                        <a:pt x="176" y="98"/>
                        <a:pt x="176" y="98"/>
                      </a:cubicBezTo>
                      <a:cubicBezTo>
                        <a:pt x="181" y="102"/>
                        <a:pt x="185" y="106"/>
                        <a:pt x="189" y="109"/>
                      </a:cubicBezTo>
                      <a:cubicBezTo>
                        <a:pt x="204" y="122"/>
                        <a:pt x="231" y="156"/>
                        <a:pt x="258" y="194"/>
                      </a:cubicBezTo>
                      <a:cubicBezTo>
                        <a:pt x="261" y="194"/>
                        <a:pt x="261" y="194"/>
                        <a:pt x="261" y="194"/>
                      </a:cubicBezTo>
                      <a:cubicBezTo>
                        <a:pt x="233" y="156"/>
                        <a:pt x="206" y="121"/>
                        <a:pt x="190" y="107"/>
                      </a:cubicBezTo>
                      <a:cubicBezTo>
                        <a:pt x="187" y="104"/>
                        <a:pt x="183" y="101"/>
                        <a:pt x="179" y="98"/>
                      </a:cubicBezTo>
                      <a:moveTo>
                        <a:pt x="1" y="0"/>
                      </a:moveTo>
                      <a:cubicBezTo>
                        <a:pt x="0" y="2"/>
                        <a:pt x="0" y="2"/>
                        <a:pt x="0" y="2"/>
                      </a:cubicBezTo>
                      <a:cubicBezTo>
                        <a:pt x="82" y="22"/>
                        <a:pt x="139" y="66"/>
                        <a:pt x="175" y="97"/>
                      </a:cubicBezTo>
                      <a:cubicBezTo>
                        <a:pt x="178" y="97"/>
                        <a:pt x="178" y="97"/>
                        <a:pt x="178" y="97"/>
                      </a:cubicBezTo>
                      <a:cubicBezTo>
                        <a:pt x="142" y="66"/>
                        <a:pt x="84" y="2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5" name="Shape 435"/>
                <p:cNvSpPr/>
                <p:nvPr/>
              </p:nvSpPr>
              <p:spPr>
                <a:xfrm>
                  <a:off x="-1297" y="1754"/>
                  <a:ext cx="10" cy="1"/>
                </a:xfrm>
                <a:custGeom>
                  <a:pathLst>
                    <a:path extrusionOk="0" h="1" w="4">
                      <a:moveTo>
                        <a:pt x="3" y="0"/>
                      </a:moveTo>
                      <a:cubicBezTo>
                        <a:pt x="0" y="0"/>
                        <a:pt x="0" y="0"/>
                        <a:pt x="0" y="0"/>
                      </a:cubicBezTo>
                      <a:cubicBezTo>
                        <a:pt x="1" y="1"/>
                        <a:pt x="1" y="1"/>
                        <a:pt x="1" y="1"/>
                      </a:cubicBezTo>
                      <a:cubicBezTo>
                        <a:pt x="4" y="1"/>
                        <a:pt x="4" y="1"/>
                        <a:pt x="4"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6" name="Shape 436"/>
                <p:cNvSpPr/>
                <p:nvPr/>
              </p:nvSpPr>
              <p:spPr>
                <a:xfrm>
                  <a:off x="-843" y="2809"/>
                  <a:ext cx="3"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7" name="Shape 437"/>
                <p:cNvSpPr/>
                <p:nvPr/>
              </p:nvSpPr>
              <p:spPr>
                <a:xfrm>
                  <a:off x="-819"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8" name="Shape 438"/>
                <p:cNvSpPr/>
                <p:nvPr/>
              </p:nvSpPr>
              <p:spPr>
                <a:xfrm>
                  <a:off x="-810" y="3354"/>
                  <a:ext cx="3" cy="1"/>
                </a:xfrm>
                <a:custGeom>
                  <a:pathLst>
                    <a:path extrusionOk="0" h="1" w="2">
                      <a:moveTo>
                        <a:pt x="2" y="0"/>
                      </a:moveTo>
                      <a:cubicBezTo>
                        <a:pt x="0" y="0"/>
                        <a:pt x="0" y="0"/>
                        <a:pt x="0" y="0"/>
                      </a:cubicBezTo>
                      <a:cubicBezTo>
                        <a:pt x="0" y="1"/>
                        <a:pt x="0" y="1"/>
                        <a:pt x="0" y="1"/>
                      </a:cubicBezTo>
                      <a:cubicBezTo>
                        <a:pt x="1" y="1"/>
                        <a:pt x="1" y="1"/>
                        <a:pt x="1"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39" name="Shape 439"/>
                <p:cNvSpPr/>
                <p:nvPr/>
              </p:nvSpPr>
              <p:spPr>
                <a:xfrm>
                  <a:off x="-857"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0" name="Shape 440"/>
                <p:cNvSpPr/>
                <p:nvPr/>
              </p:nvSpPr>
              <p:spPr>
                <a:xfrm>
                  <a:off x="-923" y="2255"/>
                  <a:ext cx="7" cy="2"/>
                </a:xfrm>
                <a:custGeom>
                  <a:pathLst>
                    <a:path extrusionOk="0" h="1" w="3">
                      <a:moveTo>
                        <a:pt x="2" y="0"/>
                      </a:moveTo>
                      <a:cubicBezTo>
                        <a:pt x="0" y="0"/>
                        <a:pt x="0" y="0"/>
                        <a:pt x="0" y="0"/>
                      </a:cubicBezTo>
                      <a:cubicBezTo>
                        <a:pt x="0" y="0"/>
                        <a:pt x="0" y="0"/>
                        <a:pt x="0" y="1"/>
                      </a:cubicBezTo>
                      <a:cubicBezTo>
                        <a:pt x="3" y="1"/>
                        <a:pt x="3" y="1"/>
                        <a:pt x="3"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1" name="Shape 441"/>
                <p:cNvSpPr/>
                <p:nvPr/>
              </p:nvSpPr>
              <p:spPr>
                <a:xfrm>
                  <a:off x="-2698" y="2451"/>
                  <a:ext cx="106" cy="824"/>
                </a:xfrm>
                <a:custGeom>
                  <a:pathLst>
                    <a:path extrusionOk="0" h="348" w="45">
                      <a:moveTo>
                        <a:pt x="16" y="262"/>
                      </a:moveTo>
                      <a:cubicBezTo>
                        <a:pt x="14" y="262"/>
                        <a:pt x="14" y="262"/>
                        <a:pt x="14" y="262"/>
                      </a:cubicBezTo>
                      <a:cubicBezTo>
                        <a:pt x="14" y="263"/>
                        <a:pt x="14" y="264"/>
                        <a:pt x="14" y="266"/>
                      </a:cubicBezTo>
                      <a:cubicBezTo>
                        <a:pt x="13" y="278"/>
                        <a:pt x="9" y="309"/>
                        <a:pt x="0" y="348"/>
                      </a:cubicBezTo>
                      <a:cubicBezTo>
                        <a:pt x="2" y="348"/>
                        <a:pt x="2" y="348"/>
                        <a:pt x="2" y="348"/>
                      </a:cubicBezTo>
                      <a:cubicBezTo>
                        <a:pt x="13" y="303"/>
                        <a:pt x="16" y="268"/>
                        <a:pt x="16" y="262"/>
                      </a:cubicBezTo>
                      <a:moveTo>
                        <a:pt x="34" y="152"/>
                      </a:moveTo>
                      <a:cubicBezTo>
                        <a:pt x="32" y="152"/>
                        <a:pt x="32" y="152"/>
                        <a:pt x="32" y="152"/>
                      </a:cubicBezTo>
                      <a:cubicBezTo>
                        <a:pt x="28" y="195"/>
                        <a:pt x="23" y="222"/>
                        <a:pt x="20" y="239"/>
                      </a:cubicBezTo>
                      <a:cubicBezTo>
                        <a:pt x="18" y="247"/>
                        <a:pt x="17" y="252"/>
                        <a:pt x="16" y="256"/>
                      </a:cubicBezTo>
                      <a:cubicBezTo>
                        <a:pt x="16" y="258"/>
                        <a:pt x="15" y="259"/>
                        <a:pt x="15" y="260"/>
                      </a:cubicBezTo>
                      <a:cubicBezTo>
                        <a:pt x="15" y="260"/>
                        <a:pt x="15" y="260"/>
                        <a:pt x="15" y="260"/>
                      </a:cubicBezTo>
                      <a:cubicBezTo>
                        <a:pt x="15" y="261"/>
                        <a:pt x="15" y="261"/>
                        <a:pt x="15" y="261"/>
                      </a:cubicBezTo>
                      <a:cubicBezTo>
                        <a:pt x="15" y="261"/>
                        <a:pt x="15" y="261"/>
                        <a:pt x="15" y="261"/>
                      </a:cubicBezTo>
                      <a:cubicBezTo>
                        <a:pt x="15" y="261"/>
                        <a:pt x="15" y="261"/>
                        <a:pt x="15" y="261"/>
                      </a:cubicBezTo>
                      <a:cubicBezTo>
                        <a:pt x="17" y="261"/>
                        <a:pt x="17" y="261"/>
                        <a:pt x="17" y="261"/>
                      </a:cubicBezTo>
                      <a:cubicBezTo>
                        <a:pt x="18" y="257"/>
                        <a:pt x="26" y="232"/>
                        <a:pt x="34" y="152"/>
                      </a:cubicBezTo>
                      <a:moveTo>
                        <a:pt x="43" y="21"/>
                      </a:moveTo>
                      <a:cubicBezTo>
                        <a:pt x="41" y="21"/>
                        <a:pt x="41" y="21"/>
                        <a:pt x="41" y="21"/>
                      </a:cubicBezTo>
                      <a:cubicBezTo>
                        <a:pt x="42" y="33"/>
                        <a:pt x="43" y="45"/>
                        <a:pt x="43" y="52"/>
                      </a:cubicBezTo>
                      <a:cubicBezTo>
                        <a:pt x="43" y="53"/>
                        <a:pt x="43" y="54"/>
                        <a:pt x="43" y="55"/>
                      </a:cubicBezTo>
                      <a:cubicBezTo>
                        <a:pt x="43" y="55"/>
                        <a:pt x="43" y="55"/>
                        <a:pt x="43" y="55"/>
                      </a:cubicBezTo>
                      <a:cubicBezTo>
                        <a:pt x="43" y="55"/>
                        <a:pt x="43" y="59"/>
                        <a:pt x="42" y="66"/>
                      </a:cubicBezTo>
                      <a:cubicBezTo>
                        <a:pt x="41" y="86"/>
                        <a:pt x="37" y="130"/>
                        <a:pt x="32" y="151"/>
                      </a:cubicBezTo>
                      <a:cubicBezTo>
                        <a:pt x="34" y="151"/>
                        <a:pt x="34" y="151"/>
                        <a:pt x="34" y="151"/>
                      </a:cubicBezTo>
                      <a:cubicBezTo>
                        <a:pt x="41" y="122"/>
                        <a:pt x="45" y="55"/>
                        <a:pt x="45" y="55"/>
                      </a:cubicBezTo>
                      <a:cubicBezTo>
                        <a:pt x="45" y="55"/>
                        <a:pt x="45" y="55"/>
                        <a:pt x="45" y="55"/>
                      </a:cubicBezTo>
                      <a:cubicBezTo>
                        <a:pt x="45" y="54"/>
                        <a:pt x="45" y="53"/>
                        <a:pt x="45" y="52"/>
                      </a:cubicBezTo>
                      <a:cubicBezTo>
                        <a:pt x="45" y="45"/>
                        <a:pt x="44" y="33"/>
                        <a:pt x="43" y="21"/>
                      </a:cubicBezTo>
                      <a:moveTo>
                        <a:pt x="41" y="0"/>
                      </a:moveTo>
                      <a:cubicBezTo>
                        <a:pt x="41" y="1"/>
                        <a:pt x="41" y="1"/>
                        <a:pt x="41" y="1"/>
                      </a:cubicBezTo>
                      <a:cubicBezTo>
                        <a:pt x="39" y="1"/>
                        <a:pt x="39" y="1"/>
                        <a:pt x="39" y="1"/>
                      </a:cubicBezTo>
                      <a:cubicBezTo>
                        <a:pt x="39" y="1"/>
                        <a:pt x="39" y="1"/>
                        <a:pt x="39" y="1"/>
                      </a:cubicBezTo>
                      <a:cubicBezTo>
                        <a:pt x="39" y="6"/>
                        <a:pt x="40" y="13"/>
                        <a:pt x="41" y="20"/>
                      </a:cubicBezTo>
                      <a:cubicBezTo>
                        <a:pt x="43" y="20"/>
                        <a:pt x="43" y="20"/>
                        <a:pt x="43" y="20"/>
                      </a:cubicBezTo>
                      <a:cubicBezTo>
                        <a:pt x="42" y="13"/>
                        <a:pt x="41" y="6"/>
                        <a:pt x="4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2" name="Shape 442"/>
                <p:cNvSpPr/>
                <p:nvPr/>
              </p:nvSpPr>
              <p:spPr>
                <a:xfrm>
                  <a:off x="-2665" y="3069"/>
                  <a:ext cx="7" cy="2"/>
                </a:xfrm>
                <a:custGeom>
                  <a:pathLst>
                    <a:path extrusionOk="0" h="1" w="3">
                      <a:moveTo>
                        <a:pt x="3" y="0"/>
                      </a:moveTo>
                      <a:cubicBezTo>
                        <a:pt x="1" y="0"/>
                        <a:pt x="1" y="0"/>
                        <a:pt x="1" y="0"/>
                      </a:cubicBezTo>
                      <a:cubicBezTo>
                        <a:pt x="1" y="0"/>
                        <a:pt x="1" y="0"/>
                        <a:pt x="1" y="0"/>
                      </a:cubicBezTo>
                      <a:cubicBezTo>
                        <a:pt x="1" y="0"/>
                        <a:pt x="1" y="0"/>
                        <a:pt x="0" y="1"/>
                      </a:cubicBezTo>
                      <a:cubicBezTo>
                        <a:pt x="2" y="1"/>
                        <a:pt x="2" y="1"/>
                        <a:pt x="2" y="1"/>
                      </a:cubicBezTo>
                      <a:cubicBezTo>
                        <a:pt x="3" y="1"/>
                        <a:pt x="3" y="0"/>
                        <a:pt x="3" y="0"/>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3" name="Shape 443"/>
                <p:cNvSpPr/>
                <p:nvPr/>
              </p:nvSpPr>
              <p:spPr>
                <a:xfrm>
                  <a:off x="-2795" y="3277"/>
                  <a:ext cx="101" cy="258"/>
                </a:xfrm>
                <a:custGeom>
                  <a:pathLst>
                    <a:path extrusionOk="0" h="109" w="43">
                      <a:moveTo>
                        <a:pt x="43" y="0"/>
                      </a:moveTo>
                      <a:cubicBezTo>
                        <a:pt x="40" y="0"/>
                        <a:pt x="40" y="0"/>
                        <a:pt x="40" y="0"/>
                      </a:cubicBezTo>
                      <a:cubicBezTo>
                        <a:pt x="32" y="34"/>
                        <a:pt x="19" y="73"/>
                        <a:pt x="0" y="108"/>
                      </a:cubicBezTo>
                      <a:cubicBezTo>
                        <a:pt x="1" y="109"/>
                        <a:pt x="1" y="109"/>
                        <a:pt x="1" y="109"/>
                      </a:cubicBezTo>
                      <a:cubicBezTo>
                        <a:pt x="2" y="109"/>
                        <a:pt x="2" y="109"/>
                        <a:pt x="2" y="109"/>
                      </a:cubicBezTo>
                      <a:cubicBezTo>
                        <a:pt x="15" y="84"/>
                        <a:pt x="26" y="58"/>
                        <a:pt x="33" y="33"/>
                      </a:cubicBezTo>
                      <a:cubicBezTo>
                        <a:pt x="33" y="32"/>
                        <a:pt x="33" y="32"/>
                        <a:pt x="33" y="32"/>
                      </a:cubicBezTo>
                      <a:cubicBezTo>
                        <a:pt x="34" y="32"/>
                        <a:pt x="34" y="32"/>
                        <a:pt x="34" y="32"/>
                      </a:cubicBezTo>
                      <a:cubicBezTo>
                        <a:pt x="37" y="21"/>
                        <a:pt x="40" y="10"/>
                        <a:pt x="4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4" name="Shape 444"/>
                <p:cNvSpPr/>
                <p:nvPr/>
              </p:nvSpPr>
              <p:spPr>
                <a:xfrm>
                  <a:off x="-2622" y="2809"/>
                  <a:ext cx="3" cy="1"/>
                </a:xfrm>
                <a:custGeom>
                  <a:pathLst>
                    <a:path extrusionOk="0" h="1" w="2">
                      <a:moveTo>
                        <a:pt x="2"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2" y="1"/>
                        <a:pt x="2" y="1"/>
                        <a:pt x="2" y="1"/>
                      </a:cubicBezTo>
                      <a:cubicBezTo>
                        <a:pt x="2" y="1"/>
                        <a:pt x="2" y="1"/>
                        <a:pt x="2"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5" name="Shape 445"/>
                <p:cNvSpPr/>
                <p:nvPr/>
              </p:nvSpPr>
              <p:spPr>
                <a:xfrm>
                  <a:off x="-2701" y="3275"/>
                  <a:ext cx="7" cy="1"/>
                </a:xfrm>
                <a:custGeom>
                  <a:pathLst>
                    <a:path extrusionOk="0" h="1" w="3">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6" name="Shape 446"/>
                <p:cNvSpPr/>
                <p:nvPr/>
              </p:nvSpPr>
              <p:spPr>
                <a:xfrm>
                  <a:off x="-2718" y="3354"/>
                  <a:ext cx="1" cy="1"/>
                </a:xfrm>
                <a:custGeom>
                  <a:pathLst>
                    <a:path extrusionOk="0" h="1" w="1">
                      <a:moveTo>
                        <a:pt x="1" y="0"/>
                      </a:moveTo>
                      <a:cubicBezTo>
                        <a:pt x="0" y="0"/>
                        <a:pt x="0" y="0"/>
                        <a:pt x="0" y="0"/>
                      </a:cubicBezTo>
                      <a:cubicBezTo>
                        <a:pt x="0" y="1"/>
                        <a:pt x="0" y="1"/>
                        <a:pt x="0" y="1"/>
                      </a:cubicBezTo>
                      <a:cubicBezTo>
                        <a:pt x="0" y="1"/>
                        <a:pt x="1" y="1"/>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7" name="Shape 447"/>
                <p:cNvSpPr/>
                <p:nvPr/>
              </p:nvSpPr>
              <p:spPr>
                <a:xfrm>
                  <a:off x="-2602"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8" name="Shape 448"/>
                <p:cNvSpPr/>
                <p:nvPr/>
              </p:nvSpPr>
              <p:spPr>
                <a:xfrm>
                  <a:off x="-3768" y="1986"/>
                  <a:ext cx="118" cy="270"/>
                </a:xfrm>
                <a:custGeom>
                  <a:pathLst>
                    <a:path extrusionOk="0" h="114" w="50">
                      <a:moveTo>
                        <a:pt x="6" y="101"/>
                      </a:moveTo>
                      <a:cubicBezTo>
                        <a:pt x="4" y="101"/>
                        <a:pt x="4" y="101"/>
                        <a:pt x="4" y="101"/>
                      </a:cubicBezTo>
                      <a:cubicBezTo>
                        <a:pt x="3" y="105"/>
                        <a:pt x="1" y="109"/>
                        <a:pt x="0" y="114"/>
                      </a:cubicBezTo>
                      <a:cubicBezTo>
                        <a:pt x="3" y="114"/>
                        <a:pt x="3" y="114"/>
                        <a:pt x="3" y="114"/>
                      </a:cubicBezTo>
                      <a:cubicBezTo>
                        <a:pt x="4" y="109"/>
                        <a:pt x="5" y="105"/>
                        <a:pt x="6" y="101"/>
                      </a:cubicBezTo>
                      <a:moveTo>
                        <a:pt x="50" y="0"/>
                      </a:moveTo>
                      <a:cubicBezTo>
                        <a:pt x="48" y="0"/>
                        <a:pt x="48" y="0"/>
                        <a:pt x="48" y="0"/>
                      </a:cubicBezTo>
                      <a:cubicBezTo>
                        <a:pt x="43" y="6"/>
                        <a:pt x="20" y="40"/>
                        <a:pt x="4" y="100"/>
                      </a:cubicBezTo>
                      <a:cubicBezTo>
                        <a:pt x="6" y="100"/>
                        <a:pt x="6" y="100"/>
                        <a:pt x="6" y="100"/>
                      </a:cubicBezTo>
                      <a:cubicBezTo>
                        <a:pt x="11" y="83"/>
                        <a:pt x="16" y="68"/>
                        <a:pt x="21" y="55"/>
                      </a:cubicBezTo>
                      <a:cubicBezTo>
                        <a:pt x="28" y="36"/>
                        <a:pt x="36" y="22"/>
                        <a:pt x="41" y="13"/>
                      </a:cubicBezTo>
                      <a:cubicBezTo>
                        <a:pt x="44" y="9"/>
                        <a:pt x="46" y="5"/>
                        <a:pt x="48" y="3"/>
                      </a:cubicBezTo>
                      <a:cubicBezTo>
                        <a:pt x="49" y="2"/>
                        <a:pt x="49" y="1"/>
                        <a:pt x="50" y="0"/>
                      </a:cubicBezTo>
                      <a:cubicBezTo>
                        <a:pt x="50" y="0"/>
                        <a:pt x="50" y="0"/>
                        <a:pt x="5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49" name="Shape 449"/>
                <p:cNvSpPr/>
                <p:nvPr/>
              </p:nvSpPr>
              <p:spPr>
                <a:xfrm>
                  <a:off x="-3759" y="2222"/>
                  <a:ext cx="3"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0" name="Shape 450"/>
                <p:cNvSpPr/>
                <p:nvPr/>
              </p:nvSpPr>
              <p:spPr>
                <a:xfrm>
                  <a:off x="-3654" y="1522"/>
                  <a:ext cx="328" cy="462"/>
                </a:xfrm>
                <a:custGeom>
                  <a:pathLst>
                    <a:path extrusionOk="0" h="195" w="139">
                      <a:moveTo>
                        <a:pt x="41" y="99"/>
                      </a:moveTo>
                      <a:cubicBezTo>
                        <a:pt x="38" y="99"/>
                        <a:pt x="38" y="99"/>
                        <a:pt x="38" y="99"/>
                      </a:cubicBezTo>
                      <a:cubicBezTo>
                        <a:pt x="22" y="125"/>
                        <a:pt x="8" y="157"/>
                        <a:pt x="1" y="194"/>
                      </a:cubicBezTo>
                      <a:cubicBezTo>
                        <a:pt x="0" y="195"/>
                        <a:pt x="0" y="195"/>
                        <a:pt x="0" y="195"/>
                      </a:cubicBezTo>
                      <a:cubicBezTo>
                        <a:pt x="3" y="195"/>
                        <a:pt x="3" y="195"/>
                        <a:pt x="3" y="195"/>
                      </a:cubicBezTo>
                      <a:cubicBezTo>
                        <a:pt x="10" y="157"/>
                        <a:pt x="24" y="125"/>
                        <a:pt x="41" y="99"/>
                      </a:cubicBezTo>
                      <a:moveTo>
                        <a:pt x="63" y="68"/>
                      </a:moveTo>
                      <a:cubicBezTo>
                        <a:pt x="60" y="68"/>
                        <a:pt x="60" y="68"/>
                        <a:pt x="60" y="68"/>
                      </a:cubicBezTo>
                      <a:cubicBezTo>
                        <a:pt x="53" y="77"/>
                        <a:pt x="46" y="87"/>
                        <a:pt x="39" y="98"/>
                      </a:cubicBezTo>
                      <a:cubicBezTo>
                        <a:pt x="41" y="98"/>
                        <a:pt x="41" y="98"/>
                        <a:pt x="41" y="98"/>
                      </a:cubicBezTo>
                      <a:cubicBezTo>
                        <a:pt x="48" y="87"/>
                        <a:pt x="56" y="77"/>
                        <a:pt x="63" y="68"/>
                      </a:cubicBezTo>
                      <a:moveTo>
                        <a:pt x="138" y="0"/>
                      </a:moveTo>
                      <a:cubicBezTo>
                        <a:pt x="138" y="0"/>
                        <a:pt x="138" y="0"/>
                        <a:pt x="138" y="0"/>
                      </a:cubicBezTo>
                      <a:cubicBezTo>
                        <a:pt x="138" y="0"/>
                        <a:pt x="98" y="21"/>
                        <a:pt x="61" y="67"/>
                      </a:cubicBezTo>
                      <a:cubicBezTo>
                        <a:pt x="63" y="67"/>
                        <a:pt x="63" y="67"/>
                        <a:pt x="63" y="67"/>
                      </a:cubicBezTo>
                      <a:cubicBezTo>
                        <a:pt x="63" y="68"/>
                        <a:pt x="63" y="68"/>
                        <a:pt x="63" y="68"/>
                      </a:cubicBezTo>
                      <a:cubicBezTo>
                        <a:pt x="69" y="61"/>
                        <a:pt x="75" y="54"/>
                        <a:pt x="81" y="48"/>
                      </a:cubicBezTo>
                      <a:cubicBezTo>
                        <a:pt x="96" y="32"/>
                        <a:pt x="111" y="21"/>
                        <a:pt x="121" y="13"/>
                      </a:cubicBezTo>
                      <a:cubicBezTo>
                        <a:pt x="127" y="9"/>
                        <a:pt x="131" y="7"/>
                        <a:pt x="134" y="5"/>
                      </a:cubicBezTo>
                      <a:cubicBezTo>
                        <a:pt x="135" y="4"/>
                        <a:pt x="137" y="3"/>
                        <a:pt x="137" y="3"/>
                      </a:cubicBezTo>
                      <a:cubicBezTo>
                        <a:pt x="138" y="2"/>
                        <a:pt x="139" y="2"/>
                        <a:pt x="139" y="2"/>
                      </a:cubicBezTo>
                      <a:cubicBezTo>
                        <a:pt x="138" y="0"/>
                        <a:pt x="138" y="0"/>
                        <a:pt x="13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1" name="Shape 451"/>
                <p:cNvSpPr/>
                <p:nvPr/>
              </p:nvSpPr>
              <p:spPr>
                <a:xfrm>
                  <a:off x="-3565" y="1754"/>
                  <a:ext cx="7" cy="1"/>
                </a:xfrm>
                <a:custGeom>
                  <a:pathLst>
                    <a:path extrusionOk="0" h="1" w="3">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2" name="Shape 452"/>
                <p:cNvSpPr/>
                <p:nvPr/>
              </p:nvSpPr>
              <p:spPr>
                <a:xfrm>
                  <a:off x="-3513" y="1680"/>
                  <a:ext cx="7" cy="1"/>
                </a:xfrm>
                <a:custGeom>
                  <a:pathLst>
                    <a:path extrusionOk="0" h="1" w="3">
                      <a:moveTo>
                        <a:pt x="3" y="0"/>
                      </a:moveTo>
                      <a:cubicBezTo>
                        <a:pt x="1" y="0"/>
                        <a:pt x="1" y="0"/>
                        <a:pt x="1" y="0"/>
                      </a:cubicBezTo>
                      <a:cubicBezTo>
                        <a:pt x="1" y="1"/>
                        <a:pt x="1" y="1"/>
                        <a:pt x="0" y="1"/>
                      </a:cubicBezTo>
                      <a:cubicBezTo>
                        <a:pt x="3" y="1"/>
                        <a:pt x="3" y="1"/>
                        <a:pt x="3"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3" name="Shape 453"/>
                <p:cNvSpPr/>
                <p:nvPr/>
              </p:nvSpPr>
              <p:spPr>
                <a:xfrm>
                  <a:off x="-3800" y="2259"/>
                  <a:ext cx="36" cy="1017"/>
                </a:xfrm>
                <a:custGeom>
                  <a:pathLst>
                    <a:path extrusionOk="0" h="429" w="15">
                      <a:moveTo>
                        <a:pt x="4" y="343"/>
                      </a:moveTo>
                      <a:cubicBezTo>
                        <a:pt x="2" y="343"/>
                        <a:pt x="2" y="343"/>
                        <a:pt x="2" y="343"/>
                      </a:cubicBezTo>
                      <a:cubicBezTo>
                        <a:pt x="2" y="347"/>
                        <a:pt x="2" y="351"/>
                        <a:pt x="2" y="355"/>
                      </a:cubicBezTo>
                      <a:cubicBezTo>
                        <a:pt x="2" y="374"/>
                        <a:pt x="2" y="401"/>
                        <a:pt x="3" y="429"/>
                      </a:cubicBezTo>
                      <a:cubicBezTo>
                        <a:pt x="5" y="429"/>
                        <a:pt x="5" y="429"/>
                        <a:pt x="5" y="429"/>
                      </a:cubicBezTo>
                      <a:cubicBezTo>
                        <a:pt x="4" y="401"/>
                        <a:pt x="4" y="374"/>
                        <a:pt x="4" y="355"/>
                      </a:cubicBezTo>
                      <a:cubicBezTo>
                        <a:pt x="4" y="351"/>
                        <a:pt x="4" y="347"/>
                        <a:pt x="4" y="343"/>
                      </a:cubicBezTo>
                      <a:moveTo>
                        <a:pt x="3" y="255"/>
                      </a:moveTo>
                      <a:cubicBezTo>
                        <a:pt x="1" y="255"/>
                        <a:pt x="1" y="255"/>
                        <a:pt x="1" y="255"/>
                      </a:cubicBezTo>
                      <a:cubicBezTo>
                        <a:pt x="2" y="327"/>
                        <a:pt x="2" y="327"/>
                        <a:pt x="2" y="327"/>
                      </a:cubicBezTo>
                      <a:cubicBezTo>
                        <a:pt x="2" y="327"/>
                        <a:pt x="2" y="333"/>
                        <a:pt x="2" y="342"/>
                      </a:cubicBezTo>
                      <a:cubicBezTo>
                        <a:pt x="4" y="342"/>
                        <a:pt x="4" y="342"/>
                        <a:pt x="4" y="342"/>
                      </a:cubicBezTo>
                      <a:cubicBezTo>
                        <a:pt x="4" y="339"/>
                        <a:pt x="4" y="337"/>
                        <a:pt x="4" y="335"/>
                      </a:cubicBezTo>
                      <a:cubicBezTo>
                        <a:pt x="4" y="330"/>
                        <a:pt x="4" y="327"/>
                        <a:pt x="4" y="327"/>
                      </a:cubicBezTo>
                      <a:cubicBezTo>
                        <a:pt x="4" y="327"/>
                        <a:pt x="4" y="327"/>
                        <a:pt x="4" y="327"/>
                      </a:cubicBezTo>
                      <a:cubicBezTo>
                        <a:pt x="3" y="255"/>
                        <a:pt x="3" y="255"/>
                        <a:pt x="3" y="255"/>
                      </a:cubicBezTo>
                      <a:moveTo>
                        <a:pt x="3" y="233"/>
                      </a:moveTo>
                      <a:cubicBezTo>
                        <a:pt x="1" y="233"/>
                        <a:pt x="1" y="233"/>
                        <a:pt x="1" y="233"/>
                      </a:cubicBezTo>
                      <a:cubicBezTo>
                        <a:pt x="1" y="254"/>
                        <a:pt x="1" y="254"/>
                        <a:pt x="1" y="254"/>
                      </a:cubicBezTo>
                      <a:cubicBezTo>
                        <a:pt x="3" y="254"/>
                        <a:pt x="3" y="254"/>
                        <a:pt x="3" y="254"/>
                      </a:cubicBezTo>
                      <a:cubicBezTo>
                        <a:pt x="3" y="233"/>
                        <a:pt x="3" y="233"/>
                        <a:pt x="3" y="233"/>
                      </a:cubicBezTo>
                      <a:moveTo>
                        <a:pt x="2" y="102"/>
                      </a:moveTo>
                      <a:cubicBezTo>
                        <a:pt x="0" y="102"/>
                        <a:pt x="0" y="102"/>
                        <a:pt x="0" y="102"/>
                      </a:cubicBezTo>
                      <a:cubicBezTo>
                        <a:pt x="0" y="156"/>
                        <a:pt x="0" y="156"/>
                        <a:pt x="0" y="156"/>
                      </a:cubicBezTo>
                      <a:cubicBezTo>
                        <a:pt x="1" y="232"/>
                        <a:pt x="1" y="232"/>
                        <a:pt x="1" y="232"/>
                      </a:cubicBezTo>
                      <a:cubicBezTo>
                        <a:pt x="3" y="232"/>
                        <a:pt x="3" y="232"/>
                        <a:pt x="3" y="232"/>
                      </a:cubicBezTo>
                      <a:cubicBezTo>
                        <a:pt x="2" y="108"/>
                        <a:pt x="2" y="108"/>
                        <a:pt x="2" y="108"/>
                      </a:cubicBezTo>
                      <a:cubicBezTo>
                        <a:pt x="2" y="106"/>
                        <a:pt x="2" y="104"/>
                        <a:pt x="2" y="102"/>
                      </a:cubicBezTo>
                      <a:moveTo>
                        <a:pt x="15" y="0"/>
                      </a:moveTo>
                      <a:cubicBezTo>
                        <a:pt x="13" y="0"/>
                        <a:pt x="13" y="0"/>
                        <a:pt x="13" y="0"/>
                      </a:cubicBezTo>
                      <a:cubicBezTo>
                        <a:pt x="7" y="26"/>
                        <a:pt x="2" y="57"/>
                        <a:pt x="0" y="93"/>
                      </a:cubicBezTo>
                      <a:cubicBezTo>
                        <a:pt x="0" y="101"/>
                        <a:pt x="0" y="101"/>
                        <a:pt x="0" y="101"/>
                      </a:cubicBezTo>
                      <a:cubicBezTo>
                        <a:pt x="2" y="101"/>
                        <a:pt x="2" y="101"/>
                        <a:pt x="2" y="101"/>
                      </a:cubicBezTo>
                      <a:cubicBezTo>
                        <a:pt x="3" y="62"/>
                        <a:pt x="9" y="28"/>
                        <a:pt x="1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4" name="Shape 454"/>
                <p:cNvSpPr/>
                <p:nvPr/>
              </p:nvSpPr>
              <p:spPr>
                <a:xfrm>
                  <a:off x="-3795" y="3069"/>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5" name="Shape 455"/>
                <p:cNvSpPr/>
                <p:nvPr/>
              </p:nvSpPr>
              <p:spPr>
                <a:xfrm>
                  <a:off x="-3797" y="2861"/>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6" name="Shape 456"/>
                <p:cNvSpPr/>
                <p:nvPr/>
              </p:nvSpPr>
              <p:spPr>
                <a:xfrm>
                  <a:off x="-3793" y="3277"/>
                  <a:ext cx="15" cy="243"/>
                </a:xfrm>
                <a:custGeom>
                  <a:pathLst>
                    <a:path extrusionOk="0" h="103" w="6">
                      <a:moveTo>
                        <a:pt x="2" y="0"/>
                      </a:moveTo>
                      <a:cubicBezTo>
                        <a:pt x="0" y="0"/>
                        <a:pt x="0" y="0"/>
                        <a:pt x="0" y="0"/>
                      </a:cubicBezTo>
                      <a:cubicBezTo>
                        <a:pt x="1" y="35"/>
                        <a:pt x="2" y="73"/>
                        <a:pt x="4" y="103"/>
                      </a:cubicBezTo>
                      <a:cubicBezTo>
                        <a:pt x="6" y="102"/>
                        <a:pt x="6" y="102"/>
                        <a:pt x="6" y="102"/>
                      </a:cubicBezTo>
                      <a:cubicBezTo>
                        <a:pt x="5" y="82"/>
                        <a:pt x="3" y="57"/>
                        <a:pt x="3" y="31"/>
                      </a:cubicBezTo>
                      <a:cubicBezTo>
                        <a:pt x="1" y="31"/>
                        <a:pt x="1" y="31"/>
                        <a:pt x="1" y="31"/>
                      </a:cubicBezTo>
                      <a:cubicBezTo>
                        <a:pt x="1" y="31"/>
                        <a:pt x="1" y="31"/>
                        <a:pt x="1" y="31"/>
                      </a:cubicBezTo>
                      <a:cubicBezTo>
                        <a:pt x="3" y="31"/>
                        <a:pt x="3" y="31"/>
                        <a:pt x="3" y="31"/>
                      </a:cubicBezTo>
                      <a:cubicBezTo>
                        <a:pt x="2" y="20"/>
                        <a:pt x="2" y="1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7" name="Shape 457"/>
                <p:cNvSpPr/>
                <p:nvPr/>
              </p:nvSpPr>
              <p:spPr>
                <a:xfrm>
                  <a:off x="-3797" y="2809"/>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8" name="Shape 458"/>
                <p:cNvSpPr/>
                <p:nvPr/>
              </p:nvSpPr>
              <p:spPr>
                <a:xfrm>
                  <a:off x="-3793" y="3275"/>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59" name="Shape 459"/>
                <p:cNvSpPr/>
                <p:nvPr/>
              </p:nvSpPr>
              <p:spPr>
                <a:xfrm>
                  <a:off x="-3800"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0" name="Shape 460"/>
                <p:cNvSpPr/>
                <p:nvPr/>
              </p:nvSpPr>
              <p:spPr>
                <a:xfrm>
                  <a:off x="-3768" y="2255"/>
                  <a:ext cx="7" cy="2"/>
                </a:xfrm>
                <a:custGeom>
                  <a:pathLst>
                    <a:path extrusionOk="0" h="1" w="3">
                      <a:moveTo>
                        <a:pt x="3" y="0"/>
                      </a:moveTo>
                      <a:cubicBezTo>
                        <a:pt x="0" y="0"/>
                        <a:pt x="0" y="0"/>
                        <a:pt x="0" y="0"/>
                      </a:cubicBezTo>
                      <a:cubicBezTo>
                        <a:pt x="0" y="0"/>
                        <a:pt x="0" y="0"/>
                        <a:pt x="0" y="1"/>
                      </a:cubicBezTo>
                      <a:cubicBezTo>
                        <a:pt x="2" y="1"/>
                        <a:pt x="2" y="1"/>
                        <a:pt x="2" y="1"/>
                      </a:cubicBezTo>
                      <a:cubicBezTo>
                        <a:pt x="2" y="0"/>
                        <a:pt x="2"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1" name="Shape 461"/>
                <p:cNvSpPr/>
                <p:nvPr/>
              </p:nvSpPr>
              <p:spPr>
                <a:xfrm>
                  <a:off x="-3668" y="1986"/>
                  <a:ext cx="167" cy="1289"/>
                </a:xfrm>
                <a:custGeom>
                  <a:pathLst>
                    <a:path extrusionOk="0" h="544" w="71">
                      <a:moveTo>
                        <a:pt x="14" y="458"/>
                      </a:moveTo>
                      <a:cubicBezTo>
                        <a:pt x="12" y="458"/>
                        <a:pt x="12" y="458"/>
                        <a:pt x="12" y="458"/>
                      </a:cubicBezTo>
                      <a:cubicBezTo>
                        <a:pt x="11" y="476"/>
                        <a:pt x="8" y="508"/>
                        <a:pt x="0" y="544"/>
                      </a:cubicBezTo>
                      <a:cubicBezTo>
                        <a:pt x="2" y="544"/>
                        <a:pt x="2" y="544"/>
                        <a:pt x="2" y="544"/>
                      </a:cubicBezTo>
                      <a:cubicBezTo>
                        <a:pt x="10" y="507"/>
                        <a:pt x="13" y="476"/>
                        <a:pt x="14" y="458"/>
                      </a:cubicBezTo>
                      <a:moveTo>
                        <a:pt x="28" y="348"/>
                      </a:moveTo>
                      <a:cubicBezTo>
                        <a:pt x="26" y="348"/>
                        <a:pt x="26" y="348"/>
                        <a:pt x="26" y="348"/>
                      </a:cubicBezTo>
                      <a:cubicBezTo>
                        <a:pt x="24" y="387"/>
                        <a:pt x="20" y="411"/>
                        <a:pt x="13" y="442"/>
                      </a:cubicBezTo>
                      <a:cubicBezTo>
                        <a:pt x="13" y="442"/>
                        <a:pt x="13" y="442"/>
                        <a:pt x="13" y="442"/>
                      </a:cubicBezTo>
                      <a:cubicBezTo>
                        <a:pt x="13" y="442"/>
                        <a:pt x="13" y="442"/>
                        <a:pt x="13" y="442"/>
                      </a:cubicBezTo>
                      <a:cubicBezTo>
                        <a:pt x="13" y="442"/>
                        <a:pt x="13" y="444"/>
                        <a:pt x="13" y="446"/>
                      </a:cubicBezTo>
                      <a:cubicBezTo>
                        <a:pt x="13" y="449"/>
                        <a:pt x="13" y="452"/>
                        <a:pt x="12" y="457"/>
                      </a:cubicBezTo>
                      <a:cubicBezTo>
                        <a:pt x="14" y="457"/>
                        <a:pt x="14" y="457"/>
                        <a:pt x="14" y="457"/>
                      </a:cubicBezTo>
                      <a:cubicBezTo>
                        <a:pt x="15" y="448"/>
                        <a:pt x="15" y="443"/>
                        <a:pt x="15" y="443"/>
                      </a:cubicBezTo>
                      <a:cubicBezTo>
                        <a:pt x="21" y="418"/>
                        <a:pt x="24" y="397"/>
                        <a:pt x="27" y="370"/>
                      </a:cubicBezTo>
                      <a:cubicBezTo>
                        <a:pt x="27" y="370"/>
                        <a:pt x="27" y="370"/>
                        <a:pt x="27" y="370"/>
                      </a:cubicBezTo>
                      <a:cubicBezTo>
                        <a:pt x="27" y="369"/>
                        <a:pt x="27" y="369"/>
                        <a:pt x="27" y="369"/>
                      </a:cubicBezTo>
                      <a:cubicBezTo>
                        <a:pt x="27" y="369"/>
                        <a:pt x="27" y="369"/>
                        <a:pt x="27" y="369"/>
                      </a:cubicBezTo>
                      <a:cubicBezTo>
                        <a:pt x="27" y="363"/>
                        <a:pt x="28" y="356"/>
                        <a:pt x="28" y="348"/>
                      </a:cubicBezTo>
                      <a:moveTo>
                        <a:pt x="29" y="217"/>
                      </a:moveTo>
                      <a:cubicBezTo>
                        <a:pt x="27" y="217"/>
                        <a:pt x="27" y="217"/>
                        <a:pt x="27" y="217"/>
                      </a:cubicBezTo>
                      <a:cubicBezTo>
                        <a:pt x="27" y="218"/>
                        <a:pt x="27" y="219"/>
                        <a:pt x="27" y="220"/>
                      </a:cubicBezTo>
                      <a:cubicBezTo>
                        <a:pt x="27" y="221"/>
                        <a:pt x="27" y="222"/>
                        <a:pt x="27" y="223"/>
                      </a:cubicBezTo>
                      <a:cubicBezTo>
                        <a:pt x="28" y="235"/>
                        <a:pt x="28" y="247"/>
                        <a:pt x="28" y="258"/>
                      </a:cubicBezTo>
                      <a:cubicBezTo>
                        <a:pt x="28" y="295"/>
                        <a:pt x="27" y="324"/>
                        <a:pt x="26" y="347"/>
                      </a:cubicBezTo>
                      <a:cubicBezTo>
                        <a:pt x="28" y="347"/>
                        <a:pt x="28" y="347"/>
                        <a:pt x="28" y="347"/>
                      </a:cubicBezTo>
                      <a:cubicBezTo>
                        <a:pt x="29" y="324"/>
                        <a:pt x="30" y="295"/>
                        <a:pt x="30" y="258"/>
                      </a:cubicBezTo>
                      <a:cubicBezTo>
                        <a:pt x="30" y="247"/>
                        <a:pt x="30" y="235"/>
                        <a:pt x="29" y="223"/>
                      </a:cubicBezTo>
                      <a:cubicBezTo>
                        <a:pt x="29" y="222"/>
                        <a:pt x="29" y="221"/>
                        <a:pt x="29" y="220"/>
                      </a:cubicBezTo>
                      <a:cubicBezTo>
                        <a:pt x="29" y="219"/>
                        <a:pt x="29" y="218"/>
                        <a:pt x="29" y="217"/>
                      </a:cubicBezTo>
                      <a:moveTo>
                        <a:pt x="39" y="115"/>
                      </a:moveTo>
                      <a:cubicBezTo>
                        <a:pt x="37" y="115"/>
                        <a:pt x="37" y="115"/>
                        <a:pt x="37" y="115"/>
                      </a:cubicBezTo>
                      <a:cubicBezTo>
                        <a:pt x="31" y="144"/>
                        <a:pt x="28" y="179"/>
                        <a:pt x="27" y="216"/>
                      </a:cubicBezTo>
                      <a:cubicBezTo>
                        <a:pt x="29" y="216"/>
                        <a:pt x="29" y="216"/>
                        <a:pt x="29" y="216"/>
                      </a:cubicBezTo>
                      <a:cubicBezTo>
                        <a:pt x="30" y="179"/>
                        <a:pt x="33" y="144"/>
                        <a:pt x="39" y="115"/>
                      </a:cubicBezTo>
                      <a:moveTo>
                        <a:pt x="71" y="0"/>
                      </a:moveTo>
                      <a:cubicBezTo>
                        <a:pt x="69" y="0"/>
                        <a:pt x="69" y="0"/>
                        <a:pt x="69" y="0"/>
                      </a:cubicBezTo>
                      <a:cubicBezTo>
                        <a:pt x="69" y="0"/>
                        <a:pt x="69" y="0"/>
                        <a:pt x="69" y="0"/>
                      </a:cubicBezTo>
                      <a:cubicBezTo>
                        <a:pt x="68" y="3"/>
                        <a:pt x="49" y="46"/>
                        <a:pt x="37" y="114"/>
                      </a:cubicBezTo>
                      <a:cubicBezTo>
                        <a:pt x="39" y="114"/>
                        <a:pt x="39" y="114"/>
                        <a:pt x="39" y="114"/>
                      </a:cubicBezTo>
                      <a:cubicBezTo>
                        <a:pt x="42" y="95"/>
                        <a:pt x="46" y="78"/>
                        <a:pt x="50" y="63"/>
                      </a:cubicBezTo>
                      <a:cubicBezTo>
                        <a:pt x="55" y="43"/>
                        <a:pt x="60" y="28"/>
                        <a:pt x="64" y="17"/>
                      </a:cubicBezTo>
                      <a:cubicBezTo>
                        <a:pt x="66" y="12"/>
                        <a:pt x="68" y="8"/>
                        <a:pt x="69" y="5"/>
                      </a:cubicBezTo>
                      <a:cubicBezTo>
                        <a:pt x="70" y="2"/>
                        <a:pt x="71" y="1"/>
                        <a:pt x="71" y="1"/>
                      </a:cubicBezTo>
                      <a:cubicBezTo>
                        <a:pt x="71" y="1"/>
                        <a:pt x="71" y="1"/>
                        <a:pt x="71" y="1"/>
                      </a:cubicBezTo>
                      <a:cubicBezTo>
                        <a:pt x="71" y="1"/>
                        <a:pt x="71" y="1"/>
                        <a:pt x="71" y="1"/>
                      </a:cubicBezTo>
                      <a:cubicBezTo>
                        <a:pt x="71" y="0"/>
                        <a:pt x="71" y="0"/>
                        <a:pt x="7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2" name="Shape 462"/>
                <p:cNvSpPr/>
                <p:nvPr/>
              </p:nvSpPr>
              <p:spPr>
                <a:xfrm>
                  <a:off x="-3640" y="3069"/>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3" name="Shape 463"/>
                <p:cNvSpPr/>
                <p:nvPr/>
              </p:nvSpPr>
              <p:spPr>
                <a:xfrm>
                  <a:off x="-3713" y="1522"/>
                  <a:ext cx="435" cy="1912"/>
                </a:xfrm>
                <a:custGeom>
                  <a:pathLst>
                    <a:path extrusionOk="0" h="807" w="184">
                      <a:moveTo>
                        <a:pt x="13" y="772"/>
                      </a:moveTo>
                      <a:cubicBezTo>
                        <a:pt x="11" y="772"/>
                        <a:pt x="11" y="772"/>
                        <a:pt x="11" y="772"/>
                      </a:cubicBezTo>
                      <a:cubicBezTo>
                        <a:pt x="7" y="784"/>
                        <a:pt x="4" y="795"/>
                        <a:pt x="0" y="807"/>
                      </a:cubicBezTo>
                      <a:cubicBezTo>
                        <a:pt x="1" y="807"/>
                        <a:pt x="1" y="807"/>
                        <a:pt x="1" y="807"/>
                      </a:cubicBezTo>
                      <a:cubicBezTo>
                        <a:pt x="6" y="796"/>
                        <a:pt x="9" y="784"/>
                        <a:pt x="13" y="772"/>
                      </a:cubicBezTo>
                      <a:moveTo>
                        <a:pt x="20" y="741"/>
                      </a:moveTo>
                      <a:cubicBezTo>
                        <a:pt x="18" y="741"/>
                        <a:pt x="18" y="741"/>
                        <a:pt x="18" y="741"/>
                      </a:cubicBezTo>
                      <a:cubicBezTo>
                        <a:pt x="16" y="751"/>
                        <a:pt x="14" y="761"/>
                        <a:pt x="11" y="772"/>
                      </a:cubicBezTo>
                      <a:cubicBezTo>
                        <a:pt x="13" y="772"/>
                        <a:pt x="13" y="772"/>
                        <a:pt x="13" y="772"/>
                      </a:cubicBezTo>
                      <a:cubicBezTo>
                        <a:pt x="16" y="761"/>
                        <a:pt x="18" y="751"/>
                        <a:pt x="20" y="741"/>
                      </a:cubicBezTo>
                      <a:moveTo>
                        <a:pt x="119" y="99"/>
                      </a:moveTo>
                      <a:cubicBezTo>
                        <a:pt x="116" y="99"/>
                        <a:pt x="116" y="99"/>
                        <a:pt x="116" y="99"/>
                      </a:cubicBezTo>
                      <a:cubicBezTo>
                        <a:pt x="106" y="124"/>
                        <a:pt x="96" y="156"/>
                        <a:pt x="88" y="195"/>
                      </a:cubicBezTo>
                      <a:cubicBezTo>
                        <a:pt x="90" y="195"/>
                        <a:pt x="90" y="195"/>
                        <a:pt x="90" y="195"/>
                      </a:cubicBezTo>
                      <a:cubicBezTo>
                        <a:pt x="98" y="156"/>
                        <a:pt x="108" y="124"/>
                        <a:pt x="119" y="99"/>
                      </a:cubicBezTo>
                      <a:moveTo>
                        <a:pt x="183" y="0"/>
                      </a:moveTo>
                      <a:cubicBezTo>
                        <a:pt x="182" y="0"/>
                        <a:pt x="182" y="0"/>
                        <a:pt x="182" y="0"/>
                      </a:cubicBezTo>
                      <a:cubicBezTo>
                        <a:pt x="179" y="2"/>
                        <a:pt x="146" y="26"/>
                        <a:pt x="117" y="98"/>
                      </a:cubicBezTo>
                      <a:cubicBezTo>
                        <a:pt x="119" y="98"/>
                        <a:pt x="119" y="98"/>
                        <a:pt x="119" y="98"/>
                      </a:cubicBezTo>
                      <a:cubicBezTo>
                        <a:pt x="129" y="74"/>
                        <a:pt x="139" y="55"/>
                        <a:pt x="149" y="41"/>
                      </a:cubicBezTo>
                      <a:cubicBezTo>
                        <a:pt x="158" y="26"/>
                        <a:pt x="167" y="16"/>
                        <a:pt x="173" y="10"/>
                      </a:cubicBezTo>
                      <a:cubicBezTo>
                        <a:pt x="177" y="7"/>
                        <a:pt x="179" y="5"/>
                        <a:pt x="181" y="4"/>
                      </a:cubicBezTo>
                      <a:cubicBezTo>
                        <a:pt x="182" y="3"/>
                        <a:pt x="182" y="3"/>
                        <a:pt x="183" y="2"/>
                      </a:cubicBezTo>
                      <a:cubicBezTo>
                        <a:pt x="184" y="2"/>
                        <a:pt x="184" y="2"/>
                        <a:pt x="184" y="2"/>
                      </a:cubicBezTo>
                      <a:cubicBezTo>
                        <a:pt x="183" y="0"/>
                        <a:pt x="183" y="0"/>
                        <a:pt x="18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4" name="Shape 464"/>
                <p:cNvSpPr/>
                <p:nvPr/>
              </p:nvSpPr>
              <p:spPr>
                <a:xfrm>
                  <a:off x="-3440" y="1754"/>
                  <a:ext cx="7" cy="1"/>
                </a:xfrm>
                <a:custGeom>
                  <a:pathLst>
                    <a:path extrusionOk="0" h="1" w="3">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5" name="Shape 465"/>
                <p:cNvSpPr/>
                <p:nvPr/>
              </p:nvSpPr>
              <p:spPr>
                <a:xfrm>
                  <a:off x="-3608"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6" name="Shape 466"/>
                <p:cNvSpPr/>
                <p:nvPr/>
              </p:nvSpPr>
              <p:spPr>
                <a:xfrm>
                  <a:off x="-3672" y="3275"/>
                  <a:ext cx="7" cy="1"/>
                </a:xfrm>
                <a:custGeom>
                  <a:pathLst>
                    <a:path extrusionOk="0" h="1" w="3">
                      <a:moveTo>
                        <a:pt x="3" y="0"/>
                      </a:moveTo>
                      <a:cubicBezTo>
                        <a:pt x="1" y="0"/>
                        <a:pt x="1" y="0"/>
                        <a:pt x="1" y="0"/>
                      </a:cubicBezTo>
                      <a:cubicBezTo>
                        <a:pt x="0" y="0"/>
                        <a:pt x="0" y="1"/>
                        <a:pt x="0" y="1"/>
                      </a:cubicBezTo>
                      <a:cubicBezTo>
                        <a:pt x="2" y="1"/>
                        <a:pt x="2" y="1"/>
                        <a:pt x="2"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7" name="Shape 467"/>
                <p:cNvSpPr/>
                <p:nvPr/>
              </p:nvSpPr>
              <p:spPr>
                <a:xfrm>
                  <a:off x="-3606"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8" name="Shape 468"/>
                <p:cNvSpPr/>
                <p:nvPr/>
              </p:nvSpPr>
              <p:spPr>
                <a:xfrm>
                  <a:off x="-3581"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69" name="Shape 469"/>
                <p:cNvSpPr/>
                <p:nvPr/>
              </p:nvSpPr>
              <p:spPr>
                <a:xfrm>
                  <a:off x="-3395" y="1986"/>
                  <a:ext cx="45" cy="270"/>
                </a:xfrm>
                <a:custGeom>
                  <a:pathLst>
                    <a:path extrusionOk="0" h="114" w="19">
                      <a:moveTo>
                        <a:pt x="3" y="101"/>
                      </a:moveTo>
                      <a:cubicBezTo>
                        <a:pt x="1" y="101"/>
                        <a:pt x="1" y="101"/>
                        <a:pt x="1" y="101"/>
                      </a:cubicBezTo>
                      <a:cubicBezTo>
                        <a:pt x="0" y="105"/>
                        <a:pt x="0" y="109"/>
                        <a:pt x="0" y="114"/>
                      </a:cubicBezTo>
                      <a:cubicBezTo>
                        <a:pt x="2" y="114"/>
                        <a:pt x="2" y="114"/>
                        <a:pt x="2" y="114"/>
                      </a:cubicBezTo>
                      <a:cubicBezTo>
                        <a:pt x="2" y="109"/>
                        <a:pt x="2" y="105"/>
                        <a:pt x="3" y="101"/>
                      </a:cubicBezTo>
                      <a:moveTo>
                        <a:pt x="19" y="0"/>
                      </a:moveTo>
                      <a:cubicBezTo>
                        <a:pt x="17" y="0"/>
                        <a:pt x="17" y="0"/>
                        <a:pt x="17" y="0"/>
                      </a:cubicBezTo>
                      <a:cubicBezTo>
                        <a:pt x="17" y="0"/>
                        <a:pt x="17" y="1"/>
                        <a:pt x="17" y="2"/>
                      </a:cubicBezTo>
                      <a:cubicBezTo>
                        <a:pt x="17" y="2"/>
                        <a:pt x="17" y="2"/>
                        <a:pt x="17" y="2"/>
                      </a:cubicBezTo>
                      <a:cubicBezTo>
                        <a:pt x="17" y="2"/>
                        <a:pt x="16" y="5"/>
                        <a:pt x="16" y="10"/>
                      </a:cubicBezTo>
                      <a:cubicBezTo>
                        <a:pt x="15" y="14"/>
                        <a:pt x="14" y="20"/>
                        <a:pt x="13" y="25"/>
                      </a:cubicBezTo>
                      <a:cubicBezTo>
                        <a:pt x="12" y="36"/>
                        <a:pt x="5" y="62"/>
                        <a:pt x="1" y="100"/>
                      </a:cubicBezTo>
                      <a:cubicBezTo>
                        <a:pt x="3" y="100"/>
                        <a:pt x="3" y="100"/>
                        <a:pt x="3" y="100"/>
                      </a:cubicBezTo>
                      <a:cubicBezTo>
                        <a:pt x="7" y="63"/>
                        <a:pt x="14" y="36"/>
                        <a:pt x="15" y="25"/>
                      </a:cubicBezTo>
                      <a:cubicBezTo>
                        <a:pt x="17" y="15"/>
                        <a:pt x="19" y="2"/>
                        <a:pt x="19" y="2"/>
                      </a:cubicBezTo>
                      <a:cubicBezTo>
                        <a:pt x="19" y="2"/>
                        <a:pt x="19" y="2"/>
                        <a:pt x="19" y="2"/>
                      </a:cubicBezTo>
                      <a:cubicBezTo>
                        <a:pt x="19" y="2"/>
                        <a:pt x="19" y="2"/>
                        <a:pt x="19" y="2"/>
                      </a:cubicBezTo>
                      <a:cubicBezTo>
                        <a:pt x="19" y="1"/>
                        <a:pt x="19" y="0"/>
                        <a:pt x="19"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0" name="Shape 470"/>
                <p:cNvSpPr/>
                <p:nvPr/>
              </p:nvSpPr>
              <p:spPr>
                <a:xfrm>
                  <a:off x="-3393" y="2222"/>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1" name="Shape 471"/>
                <p:cNvSpPr/>
                <p:nvPr/>
              </p:nvSpPr>
              <p:spPr>
                <a:xfrm>
                  <a:off x="-3354" y="1522"/>
                  <a:ext cx="119" cy="462"/>
                </a:xfrm>
                <a:custGeom>
                  <a:pathLst>
                    <a:path extrusionOk="0" h="195" w="50">
                      <a:moveTo>
                        <a:pt x="12" y="99"/>
                      </a:moveTo>
                      <a:cubicBezTo>
                        <a:pt x="9" y="99"/>
                        <a:pt x="9" y="99"/>
                        <a:pt x="9" y="99"/>
                      </a:cubicBezTo>
                      <a:cubicBezTo>
                        <a:pt x="4" y="125"/>
                        <a:pt x="0" y="157"/>
                        <a:pt x="0" y="195"/>
                      </a:cubicBezTo>
                      <a:cubicBezTo>
                        <a:pt x="2" y="195"/>
                        <a:pt x="2" y="195"/>
                        <a:pt x="2" y="195"/>
                      </a:cubicBezTo>
                      <a:cubicBezTo>
                        <a:pt x="2" y="157"/>
                        <a:pt x="6" y="125"/>
                        <a:pt x="12" y="99"/>
                      </a:cubicBezTo>
                      <a:moveTo>
                        <a:pt x="19" y="68"/>
                      </a:moveTo>
                      <a:cubicBezTo>
                        <a:pt x="17" y="68"/>
                        <a:pt x="17" y="68"/>
                        <a:pt x="17" y="68"/>
                      </a:cubicBezTo>
                      <a:cubicBezTo>
                        <a:pt x="14" y="77"/>
                        <a:pt x="12" y="87"/>
                        <a:pt x="10" y="98"/>
                      </a:cubicBezTo>
                      <a:cubicBezTo>
                        <a:pt x="12" y="98"/>
                        <a:pt x="12" y="98"/>
                        <a:pt x="12" y="98"/>
                      </a:cubicBezTo>
                      <a:cubicBezTo>
                        <a:pt x="14" y="87"/>
                        <a:pt x="16" y="77"/>
                        <a:pt x="19" y="68"/>
                      </a:cubicBezTo>
                      <a:moveTo>
                        <a:pt x="48" y="0"/>
                      </a:moveTo>
                      <a:cubicBezTo>
                        <a:pt x="48" y="0"/>
                        <a:pt x="48" y="0"/>
                        <a:pt x="48" y="0"/>
                      </a:cubicBezTo>
                      <a:cubicBezTo>
                        <a:pt x="48" y="0"/>
                        <a:pt x="31" y="21"/>
                        <a:pt x="17" y="67"/>
                      </a:cubicBezTo>
                      <a:cubicBezTo>
                        <a:pt x="19" y="67"/>
                        <a:pt x="19" y="67"/>
                        <a:pt x="19" y="67"/>
                      </a:cubicBezTo>
                      <a:cubicBezTo>
                        <a:pt x="22" y="60"/>
                        <a:pt x="24" y="53"/>
                        <a:pt x="26" y="47"/>
                      </a:cubicBezTo>
                      <a:cubicBezTo>
                        <a:pt x="32" y="31"/>
                        <a:pt x="38" y="20"/>
                        <a:pt x="42" y="12"/>
                      </a:cubicBezTo>
                      <a:cubicBezTo>
                        <a:pt x="45" y="9"/>
                        <a:pt x="46" y="6"/>
                        <a:pt x="48" y="4"/>
                      </a:cubicBezTo>
                      <a:cubicBezTo>
                        <a:pt x="48" y="3"/>
                        <a:pt x="49" y="3"/>
                        <a:pt x="49" y="2"/>
                      </a:cubicBezTo>
                      <a:cubicBezTo>
                        <a:pt x="50" y="2"/>
                        <a:pt x="50" y="2"/>
                        <a:pt x="50" y="2"/>
                      </a:cubicBezTo>
                      <a:cubicBezTo>
                        <a:pt x="48" y="0"/>
                        <a:pt x="48" y="0"/>
                        <a:pt x="4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2" name="Shape 472"/>
                <p:cNvSpPr/>
                <p:nvPr/>
              </p:nvSpPr>
              <p:spPr>
                <a:xfrm>
                  <a:off x="-3333" y="1754"/>
                  <a:ext cx="7" cy="1"/>
                </a:xfrm>
                <a:custGeom>
                  <a:pathLst>
                    <a:path extrusionOk="0" h="1" w="3">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3" name="Shape 473"/>
                <p:cNvSpPr/>
                <p:nvPr/>
              </p:nvSpPr>
              <p:spPr>
                <a:xfrm>
                  <a:off x="-3313" y="1680"/>
                  <a:ext cx="3" cy="1"/>
                </a:xfrm>
                <a:custGeom>
                  <a:pathLst>
                    <a:path extrusionOk="0" h="1" w="2">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4" name="Shape 474"/>
                <p:cNvSpPr/>
                <p:nvPr/>
              </p:nvSpPr>
              <p:spPr>
                <a:xfrm>
                  <a:off x="-3556" y="2259"/>
                  <a:ext cx="165" cy="1017"/>
                </a:xfrm>
                <a:custGeom>
                  <a:pathLst>
                    <a:path extrusionOk="0" h="429" w="70">
                      <a:moveTo>
                        <a:pt x="28" y="343"/>
                      </a:moveTo>
                      <a:cubicBezTo>
                        <a:pt x="26" y="343"/>
                        <a:pt x="26" y="343"/>
                        <a:pt x="26" y="343"/>
                      </a:cubicBezTo>
                      <a:cubicBezTo>
                        <a:pt x="18" y="376"/>
                        <a:pt x="9" y="405"/>
                        <a:pt x="0" y="429"/>
                      </a:cubicBezTo>
                      <a:cubicBezTo>
                        <a:pt x="2" y="429"/>
                        <a:pt x="2" y="429"/>
                        <a:pt x="2" y="429"/>
                      </a:cubicBezTo>
                      <a:cubicBezTo>
                        <a:pt x="11" y="405"/>
                        <a:pt x="20" y="376"/>
                        <a:pt x="28" y="343"/>
                      </a:cubicBezTo>
                      <a:moveTo>
                        <a:pt x="54" y="255"/>
                      </a:moveTo>
                      <a:cubicBezTo>
                        <a:pt x="52" y="255"/>
                        <a:pt x="52" y="255"/>
                        <a:pt x="52" y="255"/>
                      </a:cubicBezTo>
                      <a:cubicBezTo>
                        <a:pt x="51" y="259"/>
                        <a:pt x="49" y="263"/>
                        <a:pt x="48" y="267"/>
                      </a:cubicBezTo>
                      <a:cubicBezTo>
                        <a:pt x="43" y="286"/>
                        <a:pt x="39" y="301"/>
                        <a:pt x="35" y="312"/>
                      </a:cubicBezTo>
                      <a:cubicBezTo>
                        <a:pt x="33" y="317"/>
                        <a:pt x="31" y="321"/>
                        <a:pt x="30" y="324"/>
                      </a:cubicBezTo>
                      <a:cubicBezTo>
                        <a:pt x="29" y="327"/>
                        <a:pt x="29" y="329"/>
                        <a:pt x="29" y="329"/>
                      </a:cubicBezTo>
                      <a:cubicBezTo>
                        <a:pt x="29" y="329"/>
                        <a:pt x="29" y="329"/>
                        <a:pt x="29" y="329"/>
                      </a:cubicBezTo>
                      <a:cubicBezTo>
                        <a:pt x="29" y="329"/>
                        <a:pt x="29" y="329"/>
                        <a:pt x="29" y="329"/>
                      </a:cubicBezTo>
                      <a:cubicBezTo>
                        <a:pt x="28" y="333"/>
                        <a:pt x="27" y="338"/>
                        <a:pt x="26" y="342"/>
                      </a:cubicBezTo>
                      <a:cubicBezTo>
                        <a:pt x="28" y="342"/>
                        <a:pt x="28" y="342"/>
                        <a:pt x="28" y="342"/>
                      </a:cubicBezTo>
                      <a:cubicBezTo>
                        <a:pt x="29" y="338"/>
                        <a:pt x="30" y="334"/>
                        <a:pt x="31" y="329"/>
                      </a:cubicBezTo>
                      <a:cubicBezTo>
                        <a:pt x="31" y="329"/>
                        <a:pt x="31" y="329"/>
                        <a:pt x="31" y="329"/>
                      </a:cubicBezTo>
                      <a:cubicBezTo>
                        <a:pt x="32" y="327"/>
                        <a:pt x="43" y="297"/>
                        <a:pt x="54" y="255"/>
                      </a:cubicBezTo>
                      <a:moveTo>
                        <a:pt x="59" y="233"/>
                      </a:moveTo>
                      <a:cubicBezTo>
                        <a:pt x="57" y="233"/>
                        <a:pt x="57" y="233"/>
                        <a:pt x="57" y="233"/>
                      </a:cubicBezTo>
                      <a:cubicBezTo>
                        <a:pt x="55" y="240"/>
                        <a:pt x="53" y="247"/>
                        <a:pt x="52" y="254"/>
                      </a:cubicBezTo>
                      <a:cubicBezTo>
                        <a:pt x="54" y="254"/>
                        <a:pt x="54" y="254"/>
                        <a:pt x="54" y="254"/>
                      </a:cubicBezTo>
                      <a:cubicBezTo>
                        <a:pt x="56" y="247"/>
                        <a:pt x="57" y="240"/>
                        <a:pt x="59" y="233"/>
                      </a:cubicBezTo>
                      <a:moveTo>
                        <a:pt x="68" y="102"/>
                      </a:moveTo>
                      <a:cubicBezTo>
                        <a:pt x="66" y="102"/>
                        <a:pt x="66" y="102"/>
                        <a:pt x="66" y="102"/>
                      </a:cubicBezTo>
                      <a:cubicBezTo>
                        <a:pt x="67" y="105"/>
                        <a:pt x="67" y="107"/>
                        <a:pt x="67" y="110"/>
                      </a:cubicBezTo>
                      <a:cubicBezTo>
                        <a:pt x="68" y="118"/>
                        <a:pt x="68" y="127"/>
                        <a:pt x="68" y="136"/>
                      </a:cubicBezTo>
                      <a:cubicBezTo>
                        <a:pt x="68" y="169"/>
                        <a:pt x="63" y="202"/>
                        <a:pt x="57" y="232"/>
                      </a:cubicBezTo>
                      <a:cubicBezTo>
                        <a:pt x="59" y="232"/>
                        <a:pt x="59" y="232"/>
                        <a:pt x="59" y="232"/>
                      </a:cubicBezTo>
                      <a:cubicBezTo>
                        <a:pt x="65" y="202"/>
                        <a:pt x="70" y="169"/>
                        <a:pt x="70" y="136"/>
                      </a:cubicBezTo>
                      <a:cubicBezTo>
                        <a:pt x="70" y="127"/>
                        <a:pt x="70" y="118"/>
                        <a:pt x="69" y="110"/>
                      </a:cubicBezTo>
                      <a:cubicBezTo>
                        <a:pt x="69" y="107"/>
                        <a:pt x="69" y="105"/>
                        <a:pt x="68" y="102"/>
                      </a:cubicBezTo>
                      <a:moveTo>
                        <a:pt x="70" y="0"/>
                      </a:moveTo>
                      <a:cubicBezTo>
                        <a:pt x="68" y="0"/>
                        <a:pt x="68" y="0"/>
                        <a:pt x="68" y="0"/>
                      </a:cubicBezTo>
                      <a:cubicBezTo>
                        <a:pt x="66" y="17"/>
                        <a:pt x="65" y="37"/>
                        <a:pt x="65" y="58"/>
                      </a:cubicBezTo>
                      <a:cubicBezTo>
                        <a:pt x="65" y="72"/>
                        <a:pt x="65" y="86"/>
                        <a:pt x="66" y="101"/>
                      </a:cubicBezTo>
                      <a:cubicBezTo>
                        <a:pt x="68" y="101"/>
                        <a:pt x="68" y="101"/>
                        <a:pt x="68" y="101"/>
                      </a:cubicBezTo>
                      <a:cubicBezTo>
                        <a:pt x="67" y="86"/>
                        <a:pt x="67" y="72"/>
                        <a:pt x="67" y="58"/>
                      </a:cubicBezTo>
                      <a:cubicBezTo>
                        <a:pt x="67" y="37"/>
                        <a:pt x="68" y="17"/>
                        <a:pt x="7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5" name="Shape 475"/>
                <p:cNvSpPr/>
                <p:nvPr/>
              </p:nvSpPr>
              <p:spPr>
                <a:xfrm>
                  <a:off x="-3493" y="3069"/>
                  <a:ext cx="3"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6" name="Shape 476"/>
                <p:cNvSpPr/>
                <p:nvPr/>
              </p:nvSpPr>
              <p:spPr>
                <a:xfrm>
                  <a:off x="-3433" y="2861"/>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7" name="Shape 477"/>
                <p:cNvSpPr/>
                <p:nvPr/>
              </p:nvSpPr>
              <p:spPr>
                <a:xfrm>
                  <a:off x="-3629" y="3277"/>
                  <a:ext cx="75" cy="154"/>
                </a:xfrm>
                <a:custGeom>
                  <a:pathLst>
                    <a:path extrusionOk="0" h="65" w="32">
                      <a:moveTo>
                        <a:pt x="19" y="31"/>
                      </a:moveTo>
                      <a:cubicBezTo>
                        <a:pt x="17" y="31"/>
                        <a:pt x="17" y="31"/>
                        <a:pt x="17" y="31"/>
                      </a:cubicBezTo>
                      <a:cubicBezTo>
                        <a:pt x="13" y="40"/>
                        <a:pt x="9" y="47"/>
                        <a:pt x="7" y="52"/>
                      </a:cubicBezTo>
                      <a:cubicBezTo>
                        <a:pt x="5" y="56"/>
                        <a:pt x="3" y="59"/>
                        <a:pt x="2" y="61"/>
                      </a:cubicBezTo>
                      <a:cubicBezTo>
                        <a:pt x="1" y="63"/>
                        <a:pt x="0" y="64"/>
                        <a:pt x="0" y="64"/>
                      </a:cubicBezTo>
                      <a:cubicBezTo>
                        <a:pt x="2" y="65"/>
                        <a:pt x="2" y="65"/>
                        <a:pt x="2" y="65"/>
                      </a:cubicBezTo>
                      <a:cubicBezTo>
                        <a:pt x="2" y="65"/>
                        <a:pt x="9" y="53"/>
                        <a:pt x="19" y="31"/>
                      </a:cubicBezTo>
                      <a:moveTo>
                        <a:pt x="32" y="0"/>
                      </a:moveTo>
                      <a:cubicBezTo>
                        <a:pt x="30" y="0"/>
                        <a:pt x="30" y="0"/>
                        <a:pt x="30" y="0"/>
                      </a:cubicBezTo>
                      <a:cubicBezTo>
                        <a:pt x="28" y="7"/>
                        <a:pt x="25" y="13"/>
                        <a:pt x="23" y="18"/>
                      </a:cubicBezTo>
                      <a:cubicBezTo>
                        <a:pt x="21" y="23"/>
                        <a:pt x="19" y="27"/>
                        <a:pt x="17" y="31"/>
                      </a:cubicBezTo>
                      <a:cubicBezTo>
                        <a:pt x="19" y="31"/>
                        <a:pt x="19" y="31"/>
                        <a:pt x="19" y="31"/>
                      </a:cubicBezTo>
                      <a:cubicBezTo>
                        <a:pt x="23" y="22"/>
                        <a:pt x="28" y="12"/>
                        <a:pt x="3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8" name="Shape 478"/>
                <p:cNvSpPr/>
                <p:nvPr/>
              </p:nvSpPr>
              <p:spPr>
                <a:xfrm>
                  <a:off x="-3420"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79" name="Shape 479"/>
                <p:cNvSpPr/>
                <p:nvPr/>
              </p:nvSpPr>
              <p:spPr>
                <a:xfrm>
                  <a:off x="-3558" y="3275"/>
                  <a:ext cx="7" cy="1"/>
                </a:xfrm>
                <a:custGeom>
                  <a:pathLst>
                    <a:path extrusionOk="0" h="1" w="3">
                      <a:moveTo>
                        <a:pt x="3" y="0"/>
                      </a:moveTo>
                      <a:cubicBezTo>
                        <a:pt x="1" y="0"/>
                        <a:pt x="1" y="0"/>
                        <a:pt x="1" y="0"/>
                      </a:cubicBezTo>
                      <a:cubicBezTo>
                        <a:pt x="0" y="0"/>
                        <a:pt x="0" y="1"/>
                        <a:pt x="0" y="1"/>
                      </a:cubicBezTo>
                      <a:cubicBezTo>
                        <a:pt x="2" y="1"/>
                        <a:pt x="2" y="1"/>
                        <a:pt x="2"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0" name="Shape 480"/>
                <p:cNvSpPr/>
                <p:nvPr/>
              </p:nvSpPr>
              <p:spPr>
                <a:xfrm>
                  <a:off x="-3400"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1" name="Shape 481"/>
                <p:cNvSpPr/>
                <p:nvPr/>
              </p:nvSpPr>
              <p:spPr>
                <a:xfrm>
                  <a:off x="-3395"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2" name="Shape 482"/>
                <p:cNvSpPr/>
                <p:nvPr/>
              </p:nvSpPr>
              <p:spPr>
                <a:xfrm>
                  <a:off x="-3200" y="1986"/>
                  <a:ext cx="2" cy="269"/>
                </a:xfrm>
                <a:custGeom>
                  <a:pathLst>
                    <a:path extrusionOk="0" h="270" w="3">
                      <a:moveTo>
                        <a:pt x="3" y="0"/>
                      </a:moveTo>
                      <a:lnTo>
                        <a:pt x="0" y="0"/>
                      </a:lnTo>
                      <a:lnTo>
                        <a:pt x="0" y="270"/>
                      </a:lnTo>
                      <a:lnTo>
                        <a:pt x="3" y="270"/>
                      </a:lnTo>
                      <a:lnTo>
                        <a:pt x="3" y="240"/>
                      </a:lnTo>
                      <a:lnTo>
                        <a:pt x="0" y="240"/>
                      </a:lnTo>
                      <a:lnTo>
                        <a:pt x="0" y="237"/>
                      </a:lnTo>
                      <a:lnTo>
                        <a:pt x="3" y="237"/>
                      </a:lnTo>
                      <a:lnTo>
                        <a:pt x="3" y="0"/>
                      </a:lnTo>
                      <a:lnTo>
                        <a:pt x="3"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3" name="Shape 483"/>
                <p:cNvSpPr/>
                <p:nvPr/>
              </p:nvSpPr>
              <p:spPr>
                <a:xfrm>
                  <a:off x="-3200" y="2222"/>
                  <a:ext cx="2" cy="2"/>
                </a:xfrm>
                <a:custGeom>
                  <a:pathLst>
                    <a:path extrusionOk="0" h="3" w="3">
                      <a:moveTo>
                        <a:pt x="3" y="0"/>
                      </a:moveTo>
                      <a:lnTo>
                        <a:pt x="0" y="0"/>
                      </a:lnTo>
                      <a:lnTo>
                        <a:pt x="0" y="3"/>
                      </a:lnTo>
                      <a:lnTo>
                        <a:pt x="3" y="3"/>
                      </a:lnTo>
                      <a:lnTo>
                        <a:pt x="3" y="0"/>
                      </a:lnTo>
                      <a:lnTo>
                        <a:pt x="3"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4" name="Shape 484"/>
                <p:cNvSpPr/>
                <p:nvPr/>
              </p:nvSpPr>
              <p:spPr>
                <a:xfrm>
                  <a:off x="-3202" y="1523"/>
                  <a:ext cx="6" cy="997"/>
                </a:xfrm>
                <a:custGeom>
                  <a:pathLst>
                    <a:path extrusionOk="0" h="998" w="7">
                      <a:moveTo>
                        <a:pt x="7" y="977"/>
                      </a:moveTo>
                      <a:lnTo>
                        <a:pt x="5" y="977"/>
                      </a:lnTo>
                      <a:lnTo>
                        <a:pt x="5" y="998"/>
                      </a:lnTo>
                      <a:lnTo>
                        <a:pt x="7" y="998"/>
                      </a:lnTo>
                      <a:lnTo>
                        <a:pt x="7" y="977"/>
                      </a:lnTo>
                      <a:lnTo>
                        <a:pt x="7" y="977"/>
                      </a:lnTo>
                      <a:close/>
                      <a:moveTo>
                        <a:pt x="5" y="735"/>
                      </a:moveTo>
                      <a:lnTo>
                        <a:pt x="2" y="735"/>
                      </a:lnTo>
                      <a:lnTo>
                        <a:pt x="5" y="974"/>
                      </a:lnTo>
                      <a:lnTo>
                        <a:pt x="7" y="974"/>
                      </a:lnTo>
                      <a:lnTo>
                        <a:pt x="5" y="735"/>
                      </a:lnTo>
                      <a:lnTo>
                        <a:pt x="5" y="735"/>
                      </a:lnTo>
                      <a:close/>
                      <a:moveTo>
                        <a:pt x="2" y="232"/>
                      </a:moveTo>
                      <a:lnTo>
                        <a:pt x="0" y="232"/>
                      </a:lnTo>
                      <a:lnTo>
                        <a:pt x="2" y="460"/>
                      </a:lnTo>
                      <a:lnTo>
                        <a:pt x="2" y="460"/>
                      </a:lnTo>
                      <a:lnTo>
                        <a:pt x="2" y="232"/>
                      </a:lnTo>
                      <a:lnTo>
                        <a:pt x="2" y="232"/>
                      </a:lnTo>
                      <a:close/>
                      <a:moveTo>
                        <a:pt x="2" y="0"/>
                      </a:moveTo>
                      <a:lnTo>
                        <a:pt x="0" y="0"/>
                      </a:lnTo>
                      <a:lnTo>
                        <a:pt x="0" y="230"/>
                      </a:lnTo>
                      <a:lnTo>
                        <a:pt x="2" y="230"/>
                      </a:lnTo>
                      <a:lnTo>
                        <a:pt x="2" y="0"/>
                      </a:lnTo>
                      <a:lnTo>
                        <a:pt x="2"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5" name="Shape 485"/>
                <p:cNvSpPr/>
                <p:nvPr/>
              </p:nvSpPr>
              <p:spPr>
                <a:xfrm>
                  <a:off x="-3202" y="1754"/>
                  <a:ext cx="1" cy="1"/>
                </a:xfrm>
                <a:custGeom>
                  <a:pathLst>
                    <a:path extrusionOk="0" h="2" w="2">
                      <a:moveTo>
                        <a:pt x="2" y="0"/>
                      </a:moveTo>
                      <a:lnTo>
                        <a:pt x="0" y="0"/>
                      </a:lnTo>
                      <a:lnTo>
                        <a:pt x="0" y="2"/>
                      </a:lnTo>
                      <a:lnTo>
                        <a:pt x="2" y="2"/>
                      </a:lnTo>
                      <a:lnTo>
                        <a:pt x="2" y="0"/>
                      </a:lnTo>
                      <a:lnTo>
                        <a:pt x="2"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6" name="Shape 486"/>
                <p:cNvSpPr/>
                <p:nvPr/>
              </p:nvSpPr>
              <p:spPr>
                <a:xfrm>
                  <a:off x="-3197" y="2497"/>
                  <a:ext cx="1" cy="2"/>
                </a:xfrm>
                <a:custGeom>
                  <a:pathLst>
                    <a:path extrusionOk="0" h="3" w="2">
                      <a:moveTo>
                        <a:pt x="2" y="0"/>
                      </a:moveTo>
                      <a:lnTo>
                        <a:pt x="0" y="0"/>
                      </a:lnTo>
                      <a:lnTo>
                        <a:pt x="0" y="3"/>
                      </a:lnTo>
                      <a:lnTo>
                        <a:pt x="2" y="3"/>
                      </a:lnTo>
                      <a:lnTo>
                        <a:pt x="2" y="0"/>
                      </a:lnTo>
                      <a:lnTo>
                        <a:pt x="2"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7" name="Shape 487"/>
                <p:cNvSpPr/>
                <p:nvPr/>
              </p:nvSpPr>
              <p:spPr>
                <a:xfrm>
                  <a:off x="-3200" y="2255"/>
                  <a:ext cx="2" cy="2"/>
                </a:xfrm>
                <a:custGeom>
                  <a:pathLst>
                    <a:path extrusionOk="0" h="3" w="3">
                      <a:moveTo>
                        <a:pt x="3" y="0"/>
                      </a:moveTo>
                      <a:lnTo>
                        <a:pt x="0" y="0"/>
                      </a:lnTo>
                      <a:lnTo>
                        <a:pt x="0" y="3"/>
                      </a:lnTo>
                      <a:lnTo>
                        <a:pt x="3" y="3"/>
                      </a:lnTo>
                      <a:lnTo>
                        <a:pt x="3" y="0"/>
                      </a:lnTo>
                      <a:lnTo>
                        <a:pt x="3"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8" name="Shape 488"/>
                <p:cNvSpPr/>
                <p:nvPr/>
              </p:nvSpPr>
              <p:spPr>
                <a:xfrm>
                  <a:off x="-3161" y="1523"/>
                  <a:ext cx="151" cy="731"/>
                </a:xfrm>
                <a:custGeom>
                  <a:pathLst>
                    <a:path extrusionOk="0" h="309" w="64">
                      <a:moveTo>
                        <a:pt x="50" y="195"/>
                      </a:moveTo>
                      <a:cubicBezTo>
                        <a:pt x="48" y="195"/>
                        <a:pt x="48" y="195"/>
                        <a:pt x="48" y="195"/>
                      </a:cubicBezTo>
                      <a:cubicBezTo>
                        <a:pt x="55" y="233"/>
                        <a:pt x="61" y="273"/>
                        <a:pt x="62" y="309"/>
                      </a:cubicBezTo>
                      <a:cubicBezTo>
                        <a:pt x="64" y="309"/>
                        <a:pt x="64" y="309"/>
                        <a:pt x="64" y="309"/>
                      </a:cubicBezTo>
                      <a:cubicBezTo>
                        <a:pt x="63" y="273"/>
                        <a:pt x="57" y="233"/>
                        <a:pt x="50" y="195"/>
                      </a:cubicBezTo>
                      <a:moveTo>
                        <a:pt x="29" y="98"/>
                      </a:moveTo>
                      <a:cubicBezTo>
                        <a:pt x="27" y="98"/>
                        <a:pt x="27" y="98"/>
                        <a:pt x="27" y="98"/>
                      </a:cubicBezTo>
                      <a:cubicBezTo>
                        <a:pt x="34" y="127"/>
                        <a:pt x="42" y="160"/>
                        <a:pt x="48" y="194"/>
                      </a:cubicBezTo>
                      <a:cubicBezTo>
                        <a:pt x="50" y="194"/>
                        <a:pt x="50" y="194"/>
                        <a:pt x="50" y="194"/>
                      </a:cubicBezTo>
                      <a:cubicBezTo>
                        <a:pt x="44" y="160"/>
                        <a:pt x="36" y="127"/>
                        <a:pt x="29" y="98"/>
                      </a:cubicBezTo>
                      <a:moveTo>
                        <a:pt x="2" y="0"/>
                      </a:moveTo>
                      <a:cubicBezTo>
                        <a:pt x="0" y="0"/>
                        <a:pt x="0" y="0"/>
                        <a:pt x="0" y="0"/>
                      </a:cubicBezTo>
                      <a:cubicBezTo>
                        <a:pt x="0" y="0"/>
                        <a:pt x="1" y="3"/>
                        <a:pt x="2" y="9"/>
                      </a:cubicBezTo>
                      <a:cubicBezTo>
                        <a:pt x="5" y="19"/>
                        <a:pt x="12" y="40"/>
                        <a:pt x="19" y="66"/>
                      </a:cubicBezTo>
                      <a:cubicBezTo>
                        <a:pt x="21" y="66"/>
                        <a:pt x="21" y="66"/>
                        <a:pt x="21" y="66"/>
                      </a:cubicBezTo>
                      <a:cubicBezTo>
                        <a:pt x="21" y="67"/>
                        <a:pt x="21" y="67"/>
                        <a:pt x="21" y="67"/>
                      </a:cubicBezTo>
                      <a:cubicBezTo>
                        <a:pt x="19" y="67"/>
                        <a:pt x="19" y="67"/>
                        <a:pt x="19" y="67"/>
                      </a:cubicBezTo>
                      <a:cubicBezTo>
                        <a:pt x="21" y="77"/>
                        <a:pt x="24" y="87"/>
                        <a:pt x="27" y="97"/>
                      </a:cubicBezTo>
                      <a:cubicBezTo>
                        <a:pt x="29" y="97"/>
                        <a:pt x="29" y="97"/>
                        <a:pt x="29" y="97"/>
                      </a:cubicBezTo>
                      <a:cubicBezTo>
                        <a:pt x="15" y="41"/>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89" name="Shape 489"/>
                <p:cNvSpPr/>
                <p:nvPr/>
              </p:nvSpPr>
              <p:spPr>
                <a:xfrm>
                  <a:off x="-3096" y="1754"/>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0" name="Shape 490"/>
                <p:cNvSpPr/>
                <p:nvPr/>
              </p:nvSpPr>
              <p:spPr>
                <a:xfrm>
                  <a:off x="-3115" y="1680"/>
                  <a:ext cx="5" cy="1"/>
                </a:xfrm>
                <a:custGeom>
                  <a:pathLst>
                    <a:path extrusionOk="0" h="1" w="2">
                      <a:moveTo>
                        <a:pt x="0" y="0"/>
                      </a:move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cxnSp>
              <p:nvCxnSpPr>
                <p:cNvPr id="491" name="Shape 491"/>
                <p:cNvCxnSpPr/>
                <p:nvPr/>
              </p:nvCxnSpPr>
              <p:spPr>
                <a:xfrm>
                  <a:off x="-3111" y="1680"/>
                  <a:ext cx="0" cy="0"/>
                </a:xfrm>
                <a:prstGeom prst="straightConnector1">
                  <a:avLst/>
                </a:prstGeom>
                <a:noFill/>
                <a:ln>
                  <a:noFill/>
                </a:ln>
              </p:spPr>
            </p:cxnSp>
            <p:cxnSp>
              <p:nvCxnSpPr>
                <p:cNvPr id="492" name="Shape 492"/>
                <p:cNvCxnSpPr/>
                <p:nvPr/>
              </p:nvCxnSpPr>
              <p:spPr>
                <a:xfrm>
                  <a:off x="-3111" y="1680"/>
                  <a:ext cx="0" cy="0"/>
                </a:xfrm>
                <a:prstGeom prst="straightConnector1">
                  <a:avLst/>
                </a:prstGeom>
                <a:noFill/>
                <a:ln>
                  <a:noFill/>
                </a:ln>
              </p:spPr>
            </p:cxnSp>
            <p:sp>
              <p:nvSpPr>
                <p:cNvPr id="493" name="Shape 493"/>
                <p:cNvSpPr/>
                <p:nvPr/>
              </p:nvSpPr>
              <p:spPr>
                <a:xfrm>
                  <a:off x="-3013" y="2259"/>
                  <a:ext cx="91" cy="1017"/>
                </a:xfrm>
                <a:custGeom>
                  <a:pathLst>
                    <a:path extrusionOk="0" h="429" w="39">
                      <a:moveTo>
                        <a:pt x="26" y="343"/>
                      </a:moveTo>
                      <a:cubicBezTo>
                        <a:pt x="24" y="343"/>
                        <a:pt x="24" y="343"/>
                        <a:pt x="24" y="343"/>
                      </a:cubicBezTo>
                      <a:cubicBezTo>
                        <a:pt x="26" y="358"/>
                        <a:pt x="29" y="390"/>
                        <a:pt x="37" y="429"/>
                      </a:cubicBezTo>
                      <a:cubicBezTo>
                        <a:pt x="39" y="429"/>
                        <a:pt x="39" y="429"/>
                        <a:pt x="39" y="429"/>
                      </a:cubicBezTo>
                      <a:cubicBezTo>
                        <a:pt x="35" y="410"/>
                        <a:pt x="32" y="393"/>
                        <a:pt x="30" y="378"/>
                      </a:cubicBezTo>
                      <a:cubicBezTo>
                        <a:pt x="28" y="364"/>
                        <a:pt x="27" y="353"/>
                        <a:pt x="26" y="345"/>
                      </a:cubicBezTo>
                      <a:cubicBezTo>
                        <a:pt x="26" y="344"/>
                        <a:pt x="26" y="344"/>
                        <a:pt x="26" y="343"/>
                      </a:cubicBezTo>
                      <a:moveTo>
                        <a:pt x="13" y="255"/>
                      </a:moveTo>
                      <a:cubicBezTo>
                        <a:pt x="11" y="255"/>
                        <a:pt x="11" y="255"/>
                        <a:pt x="11" y="255"/>
                      </a:cubicBezTo>
                      <a:cubicBezTo>
                        <a:pt x="14" y="279"/>
                        <a:pt x="18" y="305"/>
                        <a:pt x="23" y="333"/>
                      </a:cubicBezTo>
                      <a:cubicBezTo>
                        <a:pt x="23" y="333"/>
                        <a:pt x="23" y="333"/>
                        <a:pt x="23" y="333"/>
                      </a:cubicBezTo>
                      <a:cubicBezTo>
                        <a:pt x="23" y="334"/>
                        <a:pt x="24" y="337"/>
                        <a:pt x="24" y="342"/>
                      </a:cubicBezTo>
                      <a:cubicBezTo>
                        <a:pt x="26" y="342"/>
                        <a:pt x="26" y="342"/>
                        <a:pt x="26" y="342"/>
                      </a:cubicBezTo>
                      <a:cubicBezTo>
                        <a:pt x="25" y="336"/>
                        <a:pt x="25" y="333"/>
                        <a:pt x="25" y="333"/>
                      </a:cubicBezTo>
                      <a:cubicBezTo>
                        <a:pt x="25" y="333"/>
                        <a:pt x="25" y="333"/>
                        <a:pt x="25" y="333"/>
                      </a:cubicBezTo>
                      <a:cubicBezTo>
                        <a:pt x="25" y="333"/>
                        <a:pt x="25" y="333"/>
                        <a:pt x="25" y="333"/>
                      </a:cubicBezTo>
                      <a:cubicBezTo>
                        <a:pt x="20" y="305"/>
                        <a:pt x="16" y="279"/>
                        <a:pt x="13" y="255"/>
                      </a:cubicBezTo>
                      <a:moveTo>
                        <a:pt x="10" y="233"/>
                      </a:moveTo>
                      <a:cubicBezTo>
                        <a:pt x="8" y="233"/>
                        <a:pt x="8" y="233"/>
                        <a:pt x="8" y="233"/>
                      </a:cubicBezTo>
                      <a:cubicBezTo>
                        <a:pt x="9" y="240"/>
                        <a:pt x="10" y="247"/>
                        <a:pt x="11" y="254"/>
                      </a:cubicBezTo>
                      <a:cubicBezTo>
                        <a:pt x="13" y="254"/>
                        <a:pt x="13" y="254"/>
                        <a:pt x="13" y="254"/>
                      </a:cubicBezTo>
                      <a:cubicBezTo>
                        <a:pt x="12" y="247"/>
                        <a:pt x="11" y="240"/>
                        <a:pt x="10" y="233"/>
                      </a:cubicBezTo>
                      <a:moveTo>
                        <a:pt x="4" y="102"/>
                      </a:moveTo>
                      <a:cubicBezTo>
                        <a:pt x="2" y="102"/>
                        <a:pt x="2" y="102"/>
                        <a:pt x="2" y="102"/>
                      </a:cubicBezTo>
                      <a:cubicBezTo>
                        <a:pt x="2" y="105"/>
                        <a:pt x="2" y="109"/>
                        <a:pt x="2" y="113"/>
                      </a:cubicBezTo>
                      <a:cubicBezTo>
                        <a:pt x="2" y="113"/>
                        <a:pt x="2" y="120"/>
                        <a:pt x="2" y="132"/>
                      </a:cubicBezTo>
                      <a:cubicBezTo>
                        <a:pt x="2" y="152"/>
                        <a:pt x="3" y="186"/>
                        <a:pt x="8" y="232"/>
                      </a:cubicBezTo>
                      <a:cubicBezTo>
                        <a:pt x="10" y="232"/>
                        <a:pt x="10" y="232"/>
                        <a:pt x="10" y="232"/>
                      </a:cubicBezTo>
                      <a:cubicBezTo>
                        <a:pt x="5" y="186"/>
                        <a:pt x="4" y="152"/>
                        <a:pt x="4" y="132"/>
                      </a:cubicBezTo>
                      <a:cubicBezTo>
                        <a:pt x="4" y="126"/>
                        <a:pt x="4" y="121"/>
                        <a:pt x="4" y="118"/>
                      </a:cubicBezTo>
                      <a:cubicBezTo>
                        <a:pt x="4" y="115"/>
                        <a:pt x="4" y="113"/>
                        <a:pt x="4" y="113"/>
                      </a:cubicBezTo>
                      <a:cubicBezTo>
                        <a:pt x="4" y="113"/>
                        <a:pt x="4" y="113"/>
                        <a:pt x="4" y="113"/>
                      </a:cubicBezTo>
                      <a:cubicBezTo>
                        <a:pt x="4" y="113"/>
                        <a:pt x="4" y="113"/>
                        <a:pt x="4" y="113"/>
                      </a:cubicBezTo>
                      <a:cubicBezTo>
                        <a:pt x="4" y="109"/>
                        <a:pt x="4" y="106"/>
                        <a:pt x="4" y="102"/>
                      </a:cubicBezTo>
                      <a:moveTo>
                        <a:pt x="2" y="0"/>
                      </a:moveTo>
                      <a:cubicBezTo>
                        <a:pt x="0" y="0"/>
                        <a:pt x="0" y="0"/>
                        <a:pt x="0" y="0"/>
                      </a:cubicBezTo>
                      <a:cubicBezTo>
                        <a:pt x="0" y="1"/>
                        <a:pt x="0" y="3"/>
                        <a:pt x="0" y="5"/>
                      </a:cubicBezTo>
                      <a:cubicBezTo>
                        <a:pt x="0" y="5"/>
                        <a:pt x="0" y="5"/>
                        <a:pt x="0" y="5"/>
                      </a:cubicBezTo>
                      <a:cubicBezTo>
                        <a:pt x="0" y="5"/>
                        <a:pt x="0" y="5"/>
                        <a:pt x="0" y="5"/>
                      </a:cubicBezTo>
                      <a:cubicBezTo>
                        <a:pt x="0" y="5"/>
                        <a:pt x="0" y="5"/>
                        <a:pt x="0" y="5"/>
                      </a:cubicBezTo>
                      <a:cubicBezTo>
                        <a:pt x="0" y="6"/>
                        <a:pt x="1" y="19"/>
                        <a:pt x="2" y="101"/>
                      </a:cubicBezTo>
                      <a:cubicBezTo>
                        <a:pt x="4" y="101"/>
                        <a:pt x="4" y="101"/>
                        <a:pt x="4" y="101"/>
                      </a:cubicBezTo>
                      <a:cubicBezTo>
                        <a:pt x="3" y="13"/>
                        <a:pt x="2" y="5"/>
                        <a:pt x="2" y="5"/>
                      </a:cubicBezTo>
                      <a:cubicBezTo>
                        <a:pt x="2" y="5"/>
                        <a:pt x="2" y="5"/>
                        <a:pt x="2" y="5"/>
                      </a:cubicBezTo>
                      <a:cubicBezTo>
                        <a:pt x="2" y="3"/>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4" name="Shape 494"/>
                <p:cNvSpPr/>
                <p:nvPr/>
              </p:nvSpPr>
              <p:spPr>
                <a:xfrm>
                  <a:off x="-2956" y="3069"/>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5" name="Shape 495"/>
                <p:cNvSpPr/>
                <p:nvPr/>
              </p:nvSpPr>
              <p:spPr>
                <a:xfrm>
                  <a:off x="-2987" y="2861"/>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6" name="Shape 496"/>
                <p:cNvSpPr/>
                <p:nvPr/>
              </p:nvSpPr>
              <p:spPr>
                <a:xfrm>
                  <a:off x="-2926" y="3277"/>
                  <a:ext cx="23" cy="75"/>
                </a:xfrm>
                <a:custGeom>
                  <a:pathLst>
                    <a:path extrusionOk="0" h="32" w="10">
                      <a:moveTo>
                        <a:pt x="2" y="0"/>
                      </a:moveTo>
                      <a:cubicBezTo>
                        <a:pt x="0" y="0"/>
                        <a:pt x="0" y="0"/>
                        <a:pt x="0" y="0"/>
                      </a:cubicBezTo>
                      <a:cubicBezTo>
                        <a:pt x="2" y="10"/>
                        <a:pt x="5" y="21"/>
                        <a:pt x="8" y="32"/>
                      </a:cubicBezTo>
                      <a:cubicBezTo>
                        <a:pt x="10" y="32"/>
                        <a:pt x="10" y="32"/>
                        <a:pt x="10" y="32"/>
                      </a:cubicBezTo>
                      <a:cubicBezTo>
                        <a:pt x="7" y="21"/>
                        <a:pt x="5" y="1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7" name="Shape 497"/>
                <p:cNvSpPr/>
                <p:nvPr/>
              </p:nvSpPr>
              <p:spPr>
                <a:xfrm>
                  <a:off x="-2995"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8" name="Shape 498"/>
                <p:cNvSpPr/>
                <p:nvPr/>
              </p:nvSpPr>
              <p:spPr>
                <a:xfrm>
                  <a:off x="-2926" y="3275"/>
                  <a:ext cx="3"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499" name="Shape 499"/>
                <p:cNvSpPr/>
                <p:nvPr/>
              </p:nvSpPr>
              <p:spPr>
                <a:xfrm>
                  <a:off x="-2906" y="3356"/>
                  <a:ext cx="18" cy="56"/>
                </a:xfrm>
                <a:custGeom>
                  <a:pathLst>
                    <a:path extrusionOk="0" h="24" w="8">
                      <a:moveTo>
                        <a:pt x="2" y="0"/>
                      </a:moveTo>
                      <a:cubicBezTo>
                        <a:pt x="0" y="0"/>
                        <a:pt x="0" y="0"/>
                        <a:pt x="0" y="0"/>
                      </a:cubicBezTo>
                      <a:cubicBezTo>
                        <a:pt x="2" y="8"/>
                        <a:pt x="4" y="16"/>
                        <a:pt x="6" y="24"/>
                      </a:cubicBezTo>
                      <a:cubicBezTo>
                        <a:pt x="8" y="24"/>
                        <a:pt x="8" y="24"/>
                        <a:pt x="8" y="24"/>
                      </a:cubicBezTo>
                      <a:cubicBezTo>
                        <a:pt x="6" y="16"/>
                        <a:pt x="4" y="8"/>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0" name="Shape 500"/>
                <p:cNvSpPr/>
                <p:nvPr/>
              </p:nvSpPr>
              <p:spPr>
                <a:xfrm>
                  <a:off x="-2906" y="3354"/>
                  <a:ext cx="3" cy="1"/>
                </a:xfrm>
                <a:custGeom>
                  <a:pathLst>
                    <a:path extrusionOk="0" h="1" w="2">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1" name="Shape 501"/>
                <p:cNvSpPr/>
                <p:nvPr/>
              </p:nvSpPr>
              <p:spPr>
                <a:xfrm>
                  <a:off x="-3009"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2" name="Shape 502"/>
                <p:cNvSpPr/>
                <p:nvPr/>
              </p:nvSpPr>
              <p:spPr>
                <a:xfrm>
                  <a:off x="-3013" y="2255"/>
                  <a:ext cx="5"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3" name="Shape 503"/>
                <p:cNvSpPr/>
                <p:nvPr/>
              </p:nvSpPr>
              <p:spPr>
                <a:xfrm>
                  <a:off x="-2903" y="1986"/>
                  <a:ext cx="82" cy="270"/>
                </a:xfrm>
                <a:custGeom>
                  <a:pathLst>
                    <a:path extrusionOk="0" h="114" w="35">
                      <a:moveTo>
                        <a:pt x="2" y="0"/>
                      </a:moveTo>
                      <a:cubicBezTo>
                        <a:pt x="0" y="0"/>
                        <a:pt x="0" y="0"/>
                        <a:pt x="0" y="0"/>
                      </a:cubicBezTo>
                      <a:cubicBezTo>
                        <a:pt x="0" y="1"/>
                        <a:pt x="0" y="3"/>
                        <a:pt x="0" y="5"/>
                      </a:cubicBezTo>
                      <a:cubicBezTo>
                        <a:pt x="1" y="5"/>
                        <a:pt x="1" y="5"/>
                        <a:pt x="1" y="5"/>
                      </a:cubicBezTo>
                      <a:cubicBezTo>
                        <a:pt x="1" y="5"/>
                        <a:pt x="1" y="5"/>
                        <a:pt x="1" y="5"/>
                      </a:cubicBezTo>
                      <a:cubicBezTo>
                        <a:pt x="1" y="5"/>
                        <a:pt x="1" y="6"/>
                        <a:pt x="2" y="8"/>
                      </a:cubicBezTo>
                      <a:cubicBezTo>
                        <a:pt x="7" y="20"/>
                        <a:pt x="23" y="60"/>
                        <a:pt x="33" y="114"/>
                      </a:cubicBezTo>
                      <a:cubicBezTo>
                        <a:pt x="35" y="114"/>
                        <a:pt x="35" y="114"/>
                        <a:pt x="35" y="114"/>
                      </a:cubicBezTo>
                      <a:cubicBezTo>
                        <a:pt x="34" y="109"/>
                        <a:pt x="33" y="105"/>
                        <a:pt x="32" y="101"/>
                      </a:cubicBezTo>
                      <a:cubicBezTo>
                        <a:pt x="30" y="101"/>
                        <a:pt x="30" y="101"/>
                        <a:pt x="30" y="101"/>
                      </a:cubicBezTo>
                      <a:cubicBezTo>
                        <a:pt x="30" y="100"/>
                        <a:pt x="30" y="100"/>
                        <a:pt x="30" y="100"/>
                      </a:cubicBezTo>
                      <a:cubicBezTo>
                        <a:pt x="32" y="100"/>
                        <a:pt x="32" y="100"/>
                        <a:pt x="32" y="100"/>
                      </a:cubicBezTo>
                      <a:cubicBezTo>
                        <a:pt x="20" y="45"/>
                        <a:pt x="3" y="7"/>
                        <a:pt x="2" y="4"/>
                      </a:cubicBezTo>
                      <a:cubicBezTo>
                        <a:pt x="2" y="3"/>
                        <a:pt x="2" y="1"/>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4" name="Shape 504"/>
                <p:cNvSpPr/>
                <p:nvPr/>
              </p:nvSpPr>
              <p:spPr>
                <a:xfrm>
                  <a:off x="-2831" y="2222"/>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5" name="Shape 505"/>
                <p:cNvSpPr/>
                <p:nvPr/>
              </p:nvSpPr>
              <p:spPr>
                <a:xfrm>
                  <a:off x="-3112" y="1522"/>
                  <a:ext cx="215" cy="462"/>
                </a:xfrm>
                <a:custGeom>
                  <a:pathLst>
                    <a:path extrusionOk="0" h="195" w="91">
                      <a:moveTo>
                        <a:pt x="67" y="99"/>
                      </a:moveTo>
                      <a:cubicBezTo>
                        <a:pt x="65" y="99"/>
                        <a:pt x="65" y="99"/>
                        <a:pt x="65" y="99"/>
                      </a:cubicBezTo>
                      <a:cubicBezTo>
                        <a:pt x="75" y="125"/>
                        <a:pt x="84" y="157"/>
                        <a:pt x="89" y="195"/>
                      </a:cubicBezTo>
                      <a:cubicBezTo>
                        <a:pt x="91" y="195"/>
                        <a:pt x="91" y="195"/>
                        <a:pt x="91" y="195"/>
                      </a:cubicBezTo>
                      <a:cubicBezTo>
                        <a:pt x="86" y="157"/>
                        <a:pt x="77" y="125"/>
                        <a:pt x="67" y="99"/>
                      </a:cubicBezTo>
                      <a:moveTo>
                        <a:pt x="53" y="68"/>
                      </a:moveTo>
                      <a:cubicBezTo>
                        <a:pt x="53" y="68"/>
                        <a:pt x="53" y="68"/>
                        <a:pt x="53" y="68"/>
                      </a:cubicBezTo>
                      <a:cubicBezTo>
                        <a:pt x="51" y="68"/>
                        <a:pt x="51" y="68"/>
                        <a:pt x="51" y="68"/>
                      </a:cubicBezTo>
                      <a:cubicBezTo>
                        <a:pt x="55" y="77"/>
                        <a:pt x="60" y="87"/>
                        <a:pt x="64" y="98"/>
                      </a:cubicBezTo>
                      <a:cubicBezTo>
                        <a:pt x="66" y="98"/>
                        <a:pt x="66" y="98"/>
                        <a:pt x="66" y="98"/>
                      </a:cubicBezTo>
                      <a:cubicBezTo>
                        <a:pt x="62" y="87"/>
                        <a:pt x="57" y="77"/>
                        <a:pt x="53" y="68"/>
                      </a:cubicBezTo>
                      <a:moveTo>
                        <a:pt x="2" y="0"/>
                      </a:moveTo>
                      <a:cubicBezTo>
                        <a:pt x="1" y="0"/>
                        <a:pt x="1" y="0"/>
                        <a:pt x="1" y="0"/>
                      </a:cubicBezTo>
                      <a:cubicBezTo>
                        <a:pt x="0" y="1"/>
                        <a:pt x="0" y="1"/>
                        <a:pt x="0" y="1"/>
                      </a:cubicBezTo>
                      <a:cubicBezTo>
                        <a:pt x="1" y="2"/>
                        <a:pt x="1" y="2"/>
                        <a:pt x="1" y="2"/>
                      </a:cubicBezTo>
                      <a:cubicBezTo>
                        <a:pt x="6" y="6"/>
                        <a:pt x="28" y="26"/>
                        <a:pt x="50" y="67"/>
                      </a:cubicBezTo>
                      <a:cubicBezTo>
                        <a:pt x="52" y="67"/>
                        <a:pt x="52" y="67"/>
                        <a:pt x="52" y="67"/>
                      </a:cubicBezTo>
                      <a:cubicBezTo>
                        <a:pt x="30" y="24"/>
                        <a:pt x="6" y="3"/>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6" name="Shape 506"/>
                <p:cNvSpPr/>
                <p:nvPr/>
              </p:nvSpPr>
              <p:spPr>
                <a:xfrm>
                  <a:off x="-2962" y="1754"/>
                  <a:ext cx="7" cy="1"/>
                </a:xfrm>
                <a:custGeom>
                  <a:pathLst>
                    <a:path extrusionOk="0" h="1" w="3">
                      <a:moveTo>
                        <a:pt x="2" y="0"/>
                      </a:moveTo>
                      <a:cubicBezTo>
                        <a:pt x="0" y="0"/>
                        <a:pt x="0" y="0"/>
                        <a:pt x="0" y="0"/>
                      </a:cubicBezTo>
                      <a:cubicBezTo>
                        <a:pt x="0" y="0"/>
                        <a:pt x="0" y="1"/>
                        <a:pt x="1" y="1"/>
                      </a:cubicBezTo>
                      <a:cubicBezTo>
                        <a:pt x="3" y="1"/>
                        <a:pt x="3" y="1"/>
                        <a:pt x="3"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7" name="Shape 507"/>
                <p:cNvSpPr/>
                <p:nvPr/>
              </p:nvSpPr>
              <p:spPr>
                <a:xfrm>
                  <a:off x="-2989" y="1680"/>
                  <a:ext cx="1" cy="1"/>
                </a:xfrm>
                <a:custGeom>
                  <a:pathLst>
                    <a:path extrusionOk="0" h="1" w="1">
                      <a:moveTo>
                        <a:pt x="1" y="1"/>
                      </a:moveTo>
                      <a:cubicBezTo>
                        <a:pt x="1" y="1"/>
                        <a:pt x="0" y="1"/>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8" name="Shape 508"/>
                <p:cNvSpPr/>
                <p:nvPr/>
              </p:nvSpPr>
              <p:spPr>
                <a:xfrm>
                  <a:off x="-2995" y="1680"/>
                  <a:ext cx="5" cy="1"/>
                </a:xfrm>
                <a:custGeom>
                  <a:pathLst>
                    <a:path extrusionOk="0" h="1" w="2">
                      <a:moveTo>
                        <a:pt x="2" y="0"/>
                      </a:moveTo>
                      <a:cubicBezTo>
                        <a:pt x="0" y="0"/>
                        <a:pt x="0" y="0"/>
                        <a:pt x="0" y="0"/>
                      </a:cubicBezTo>
                      <a:cubicBezTo>
                        <a:pt x="0" y="1"/>
                        <a:pt x="0" y="1"/>
                        <a:pt x="1" y="1"/>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09" name="Shape 509"/>
                <p:cNvSpPr/>
                <p:nvPr/>
              </p:nvSpPr>
              <p:spPr>
                <a:xfrm>
                  <a:off x="-2823" y="2259"/>
                  <a:ext cx="25" cy="1017"/>
                </a:xfrm>
                <a:custGeom>
                  <a:pathLst>
                    <a:path extrusionOk="0" h="429" w="11">
                      <a:moveTo>
                        <a:pt x="8" y="343"/>
                      </a:moveTo>
                      <a:cubicBezTo>
                        <a:pt x="6" y="343"/>
                        <a:pt x="6" y="343"/>
                        <a:pt x="6" y="343"/>
                      </a:cubicBezTo>
                      <a:cubicBezTo>
                        <a:pt x="6" y="429"/>
                        <a:pt x="6" y="429"/>
                        <a:pt x="6" y="429"/>
                      </a:cubicBezTo>
                      <a:cubicBezTo>
                        <a:pt x="8" y="429"/>
                        <a:pt x="8" y="429"/>
                        <a:pt x="8" y="429"/>
                      </a:cubicBezTo>
                      <a:cubicBezTo>
                        <a:pt x="8" y="343"/>
                        <a:pt x="8" y="343"/>
                        <a:pt x="8" y="343"/>
                      </a:cubicBezTo>
                      <a:moveTo>
                        <a:pt x="11" y="233"/>
                      </a:moveTo>
                      <a:cubicBezTo>
                        <a:pt x="9" y="233"/>
                        <a:pt x="9" y="233"/>
                        <a:pt x="9" y="233"/>
                      </a:cubicBezTo>
                      <a:cubicBezTo>
                        <a:pt x="8" y="264"/>
                        <a:pt x="7" y="298"/>
                        <a:pt x="5" y="333"/>
                      </a:cubicBezTo>
                      <a:cubicBezTo>
                        <a:pt x="6" y="342"/>
                        <a:pt x="6" y="342"/>
                        <a:pt x="6" y="342"/>
                      </a:cubicBezTo>
                      <a:cubicBezTo>
                        <a:pt x="8" y="342"/>
                        <a:pt x="8" y="342"/>
                        <a:pt x="8" y="342"/>
                      </a:cubicBezTo>
                      <a:cubicBezTo>
                        <a:pt x="8" y="333"/>
                        <a:pt x="8" y="333"/>
                        <a:pt x="8" y="333"/>
                      </a:cubicBezTo>
                      <a:cubicBezTo>
                        <a:pt x="9" y="298"/>
                        <a:pt x="10" y="264"/>
                        <a:pt x="11" y="233"/>
                      </a:cubicBezTo>
                      <a:moveTo>
                        <a:pt x="10" y="102"/>
                      </a:moveTo>
                      <a:cubicBezTo>
                        <a:pt x="8" y="102"/>
                        <a:pt x="8" y="102"/>
                        <a:pt x="8" y="102"/>
                      </a:cubicBezTo>
                      <a:cubicBezTo>
                        <a:pt x="9" y="122"/>
                        <a:pt x="9" y="147"/>
                        <a:pt x="9" y="178"/>
                      </a:cubicBezTo>
                      <a:cubicBezTo>
                        <a:pt x="9" y="195"/>
                        <a:pt x="9" y="213"/>
                        <a:pt x="9" y="232"/>
                      </a:cubicBezTo>
                      <a:cubicBezTo>
                        <a:pt x="11" y="232"/>
                        <a:pt x="11" y="232"/>
                        <a:pt x="11" y="232"/>
                      </a:cubicBezTo>
                      <a:cubicBezTo>
                        <a:pt x="11" y="213"/>
                        <a:pt x="11" y="195"/>
                        <a:pt x="11" y="178"/>
                      </a:cubicBezTo>
                      <a:cubicBezTo>
                        <a:pt x="11" y="147"/>
                        <a:pt x="11" y="122"/>
                        <a:pt x="10" y="102"/>
                      </a:cubicBezTo>
                      <a:moveTo>
                        <a:pt x="2" y="0"/>
                      </a:moveTo>
                      <a:cubicBezTo>
                        <a:pt x="0" y="0"/>
                        <a:pt x="0" y="0"/>
                        <a:pt x="0" y="0"/>
                      </a:cubicBezTo>
                      <a:cubicBezTo>
                        <a:pt x="3" y="18"/>
                        <a:pt x="6" y="39"/>
                        <a:pt x="7" y="60"/>
                      </a:cubicBezTo>
                      <a:cubicBezTo>
                        <a:pt x="7" y="60"/>
                        <a:pt x="7" y="63"/>
                        <a:pt x="7" y="69"/>
                      </a:cubicBezTo>
                      <a:cubicBezTo>
                        <a:pt x="8" y="76"/>
                        <a:pt x="8" y="87"/>
                        <a:pt x="8" y="101"/>
                      </a:cubicBezTo>
                      <a:cubicBezTo>
                        <a:pt x="10" y="101"/>
                        <a:pt x="10" y="101"/>
                        <a:pt x="10" y="101"/>
                      </a:cubicBezTo>
                      <a:cubicBezTo>
                        <a:pt x="10" y="75"/>
                        <a:pt x="9" y="60"/>
                        <a:pt x="9" y="60"/>
                      </a:cubicBezTo>
                      <a:cubicBezTo>
                        <a:pt x="8" y="39"/>
                        <a:pt x="5" y="18"/>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0" name="Shape 510"/>
                <p:cNvSpPr/>
                <p:nvPr/>
              </p:nvSpPr>
              <p:spPr>
                <a:xfrm>
                  <a:off x="-2810" y="3069"/>
                  <a:ext cx="3" cy="2"/>
                </a:xfrm>
                <a:custGeom>
                  <a:pathLst>
                    <a:path extrusionOk="0" h="3" w="4">
                      <a:moveTo>
                        <a:pt x="4" y="0"/>
                      </a:moveTo>
                      <a:lnTo>
                        <a:pt x="0" y="0"/>
                      </a:lnTo>
                      <a:lnTo>
                        <a:pt x="0" y="3"/>
                      </a:lnTo>
                      <a:lnTo>
                        <a:pt x="4" y="3"/>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1" name="Shape 511"/>
                <p:cNvSpPr/>
                <p:nvPr/>
              </p:nvSpPr>
              <p:spPr>
                <a:xfrm>
                  <a:off x="-2810" y="3277"/>
                  <a:ext cx="3" cy="75"/>
                </a:xfrm>
                <a:custGeom>
                  <a:pathLst>
                    <a:path extrusionOk="0" h="76" w="4">
                      <a:moveTo>
                        <a:pt x="4" y="0"/>
                      </a:moveTo>
                      <a:lnTo>
                        <a:pt x="0" y="0"/>
                      </a:lnTo>
                      <a:lnTo>
                        <a:pt x="0" y="76"/>
                      </a:lnTo>
                      <a:lnTo>
                        <a:pt x="4" y="76"/>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2" name="Shape 512"/>
                <p:cNvSpPr/>
                <p:nvPr/>
              </p:nvSpPr>
              <p:spPr>
                <a:xfrm>
                  <a:off x="-2803" y="2809"/>
                  <a:ext cx="5" cy="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3" name="Shape 513"/>
                <p:cNvSpPr/>
                <p:nvPr/>
              </p:nvSpPr>
              <p:spPr>
                <a:xfrm>
                  <a:off x="-2810" y="3275"/>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4" name="Shape 514"/>
                <p:cNvSpPr/>
                <p:nvPr/>
              </p:nvSpPr>
              <p:spPr>
                <a:xfrm>
                  <a:off x="-2810" y="3356"/>
                  <a:ext cx="3" cy="70"/>
                </a:xfrm>
                <a:custGeom>
                  <a:pathLst>
                    <a:path extrusionOk="0" h="71" w="4">
                      <a:moveTo>
                        <a:pt x="4" y="0"/>
                      </a:moveTo>
                      <a:lnTo>
                        <a:pt x="0" y="0"/>
                      </a:lnTo>
                      <a:lnTo>
                        <a:pt x="0" y="71"/>
                      </a:lnTo>
                      <a:lnTo>
                        <a:pt x="4" y="71"/>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5" name="Shape 515"/>
                <p:cNvSpPr/>
                <p:nvPr/>
              </p:nvSpPr>
              <p:spPr>
                <a:xfrm>
                  <a:off x="-2810" y="3354"/>
                  <a:ext cx="3" cy="1"/>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6" name="Shape 516"/>
                <p:cNvSpPr/>
                <p:nvPr/>
              </p:nvSpPr>
              <p:spPr>
                <a:xfrm>
                  <a:off x="-2805" y="2497"/>
                  <a:ext cx="5" cy="2"/>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7" name="Shape 517"/>
                <p:cNvSpPr/>
                <p:nvPr/>
              </p:nvSpPr>
              <p:spPr>
                <a:xfrm>
                  <a:off x="-2823" y="2255"/>
                  <a:ext cx="3" cy="2"/>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grpSp>
          <p:sp>
            <p:nvSpPr>
              <p:cNvPr id="518" name="Shape 518"/>
              <p:cNvSpPr/>
              <p:nvPr/>
            </p:nvSpPr>
            <p:spPr>
              <a:xfrm>
                <a:off x="-4870446" y="2416173"/>
                <a:ext cx="349249" cy="368300"/>
              </a:xfrm>
              <a:custGeom>
                <a:pathLst>
                  <a:path extrusionOk="0" h="98" w="93">
                    <a:moveTo>
                      <a:pt x="0" y="0"/>
                    </a:moveTo>
                    <a:cubicBezTo>
                      <a:pt x="0" y="1"/>
                      <a:pt x="0" y="1"/>
                      <a:pt x="0" y="1"/>
                    </a:cubicBezTo>
                    <a:cubicBezTo>
                      <a:pt x="0" y="1"/>
                      <a:pt x="0" y="2"/>
                      <a:pt x="1" y="2"/>
                    </a:cubicBezTo>
                    <a:cubicBezTo>
                      <a:pt x="9" y="6"/>
                      <a:pt x="41" y="26"/>
                      <a:pt x="91" y="98"/>
                    </a:cubicBezTo>
                    <a:cubicBezTo>
                      <a:pt x="93" y="98"/>
                      <a:pt x="93" y="98"/>
                      <a:pt x="93" y="98"/>
                    </a:cubicBezTo>
                    <a:cubicBezTo>
                      <a:pt x="85" y="87"/>
                      <a:pt x="77" y="77"/>
                      <a:pt x="71" y="68"/>
                    </a:cubicBezTo>
                    <a:cubicBezTo>
                      <a:pt x="70" y="68"/>
                      <a:pt x="70" y="68"/>
                      <a:pt x="70" y="68"/>
                    </a:cubicBezTo>
                    <a:cubicBezTo>
                      <a:pt x="70" y="68"/>
                      <a:pt x="70" y="68"/>
                      <a:pt x="70" y="68"/>
                    </a:cubicBezTo>
                    <a:cubicBezTo>
                      <a:pt x="26" y="11"/>
                      <a:pt x="0" y="1"/>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19" name="Shape 519"/>
              <p:cNvSpPr/>
              <p:nvPr/>
            </p:nvSpPr>
            <p:spPr>
              <a:xfrm>
                <a:off x="-4818060" y="2419348"/>
                <a:ext cx="481012" cy="365125"/>
              </a:xfrm>
              <a:custGeom>
                <a:pathLst>
                  <a:path extrusionOk="0" h="97" w="128">
                    <a:moveTo>
                      <a:pt x="1" y="0"/>
                    </a:moveTo>
                    <a:cubicBezTo>
                      <a:pt x="0" y="1"/>
                      <a:pt x="0" y="1"/>
                      <a:pt x="0" y="1"/>
                    </a:cubicBezTo>
                    <a:cubicBezTo>
                      <a:pt x="0" y="1"/>
                      <a:pt x="1" y="1"/>
                      <a:pt x="3" y="1"/>
                    </a:cubicBezTo>
                    <a:cubicBezTo>
                      <a:pt x="15" y="4"/>
                      <a:pt x="57" y="19"/>
                      <a:pt x="102" y="66"/>
                    </a:cubicBezTo>
                    <a:cubicBezTo>
                      <a:pt x="103" y="66"/>
                      <a:pt x="103" y="66"/>
                      <a:pt x="103" y="66"/>
                    </a:cubicBezTo>
                    <a:cubicBezTo>
                      <a:pt x="103" y="67"/>
                      <a:pt x="103" y="67"/>
                      <a:pt x="103" y="67"/>
                    </a:cubicBezTo>
                    <a:cubicBezTo>
                      <a:pt x="103" y="67"/>
                      <a:pt x="103" y="67"/>
                      <a:pt x="103" y="67"/>
                    </a:cubicBezTo>
                    <a:cubicBezTo>
                      <a:pt x="111" y="76"/>
                      <a:pt x="119" y="86"/>
                      <a:pt x="127" y="97"/>
                    </a:cubicBezTo>
                    <a:cubicBezTo>
                      <a:pt x="128" y="97"/>
                      <a:pt x="128" y="97"/>
                      <a:pt x="128" y="97"/>
                    </a:cubicBezTo>
                    <a:cubicBezTo>
                      <a:pt x="68" y="13"/>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0" name="Shape 520"/>
              <p:cNvSpPr/>
              <p:nvPr/>
            </p:nvSpPr>
            <p:spPr>
              <a:xfrm>
                <a:off x="-4435473" y="2668583"/>
                <a:ext cx="4761" cy="3175"/>
              </a:xfrm>
              <a:custGeom>
                <a:pathLst>
                  <a:path extrusionOk="0" h="1" w="1">
                    <a:moveTo>
                      <a:pt x="1" y="0"/>
                    </a:moveTo>
                    <a:cubicBezTo>
                      <a:pt x="0" y="0"/>
                      <a:pt x="0" y="0"/>
                      <a:pt x="0" y="0"/>
                    </a:cubicBezTo>
                    <a:cubicBezTo>
                      <a:pt x="0" y="1"/>
                      <a:pt x="0" y="1"/>
                      <a:pt x="1"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1" name="Shape 521"/>
              <p:cNvSpPr/>
              <p:nvPr/>
            </p:nvSpPr>
            <p:spPr>
              <a:xfrm>
                <a:off x="-2679699" y="3152772"/>
                <a:ext cx="71437" cy="428624"/>
              </a:xfrm>
              <a:custGeom>
                <a:pathLst>
                  <a:path extrusionOk="0" h="114" w="19">
                    <a:moveTo>
                      <a:pt x="17" y="101"/>
                    </a:moveTo>
                    <a:cubicBezTo>
                      <a:pt x="15" y="101"/>
                      <a:pt x="15" y="101"/>
                      <a:pt x="15" y="101"/>
                    </a:cubicBezTo>
                    <a:cubicBezTo>
                      <a:pt x="16" y="104"/>
                      <a:pt x="16" y="107"/>
                      <a:pt x="16" y="110"/>
                    </a:cubicBezTo>
                    <a:cubicBezTo>
                      <a:pt x="16" y="110"/>
                      <a:pt x="16" y="110"/>
                      <a:pt x="16" y="110"/>
                    </a:cubicBezTo>
                    <a:cubicBezTo>
                      <a:pt x="16" y="110"/>
                      <a:pt x="16" y="110"/>
                      <a:pt x="16" y="110"/>
                    </a:cubicBezTo>
                    <a:cubicBezTo>
                      <a:pt x="16" y="110"/>
                      <a:pt x="16" y="111"/>
                      <a:pt x="17" y="114"/>
                    </a:cubicBezTo>
                    <a:cubicBezTo>
                      <a:pt x="19" y="114"/>
                      <a:pt x="19" y="114"/>
                      <a:pt x="19" y="114"/>
                    </a:cubicBezTo>
                    <a:cubicBezTo>
                      <a:pt x="18" y="111"/>
                      <a:pt x="18" y="109"/>
                      <a:pt x="18" y="109"/>
                    </a:cubicBezTo>
                    <a:cubicBezTo>
                      <a:pt x="18" y="109"/>
                      <a:pt x="18" y="109"/>
                      <a:pt x="18" y="109"/>
                    </a:cubicBezTo>
                    <a:cubicBezTo>
                      <a:pt x="18" y="106"/>
                      <a:pt x="18" y="104"/>
                      <a:pt x="17" y="101"/>
                    </a:cubicBezTo>
                    <a:moveTo>
                      <a:pt x="2" y="0"/>
                    </a:moveTo>
                    <a:cubicBezTo>
                      <a:pt x="0" y="0"/>
                      <a:pt x="0" y="0"/>
                      <a:pt x="0" y="0"/>
                    </a:cubicBezTo>
                    <a:cubicBezTo>
                      <a:pt x="6" y="29"/>
                      <a:pt x="11" y="62"/>
                      <a:pt x="15" y="100"/>
                    </a:cubicBezTo>
                    <a:cubicBezTo>
                      <a:pt x="17" y="100"/>
                      <a:pt x="17" y="100"/>
                      <a:pt x="17" y="100"/>
                    </a:cubicBezTo>
                    <a:cubicBezTo>
                      <a:pt x="13" y="62"/>
                      <a:pt x="8" y="29"/>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2" name="Shape 522"/>
              <p:cNvSpPr/>
              <p:nvPr/>
            </p:nvSpPr>
            <p:spPr>
              <a:xfrm>
                <a:off x="-2624135" y="3529008"/>
                <a:ext cx="7937" cy="4761"/>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3" name="Shape 523"/>
              <p:cNvSpPr/>
              <p:nvPr/>
            </p:nvSpPr>
            <p:spPr>
              <a:xfrm>
                <a:off x="-2811461" y="3586158"/>
                <a:ext cx="233363" cy="1614485"/>
              </a:xfrm>
              <a:custGeom>
                <a:pathLst>
                  <a:path extrusionOk="0" h="429" w="62">
                    <a:moveTo>
                      <a:pt x="31" y="343"/>
                    </a:moveTo>
                    <a:cubicBezTo>
                      <a:pt x="29" y="343"/>
                      <a:pt x="29" y="343"/>
                      <a:pt x="29" y="343"/>
                    </a:cubicBezTo>
                    <a:cubicBezTo>
                      <a:pt x="18" y="386"/>
                      <a:pt x="8" y="411"/>
                      <a:pt x="0" y="429"/>
                    </a:cubicBezTo>
                    <a:cubicBezTo>
                      <a:pt x="2" y="429"/>
                      <a:pt x="2" y="429"/>
                      <a:pt x="2" y="429"/>
                    </a:cubicBezTo>
                    <a:cubicBezTo>
                      <a:pt x="10" y="411"/>
                      <a:pt x="20" y="385"/>
                      <a:pt x="31" y="343"/>
                    </a:cubicBezTo>
                    <a:moveTo>
                      <a:pt x="55" y="233"/>
                    </a:moveTo>
                    <a:cubicBezTo>
                      <a:pt x="53" y="233"/>
                      <a:pt x="53" y="233"/>
                      <a:pt x="53" y="233"/>
                    </a:cubicBezTo>
                    <a:cubicBezTo>
                      <a:pt x="53" y="234"/>
                      <a:pt x="53" y="236"/>
                      <a:pt x="52" y="239"/>
                    </a:cubicBezTo>
                    <a:cubicBezTo>
                      <a:pt x="50" y="254"/>
                      <a:pt x="42" y="290"/>
                      <a:pt x="29" y="342"/>
                    </a:cubicBezTo>
                    <a:cubicBezTo>
                      <a:pt x="29" y="342"/>
                      <a:pt x="29" y="342"/>
                      <a:pt x="29" y="342"/>
                    </a:cubicBezTo>
                    <a:cubicBezTo>
                      <a:pt x="31" y="342"/>
                      <a:pt x="31" y="342"/>
                      <a:pt x="31" y="342"/>
                    </a:cubicBezTo>
                    <a:cubicBezTo>
                      <a:pt x="46" y="282"/>
                      <a:pt x="54" y="242"/>
                      <a:pt x="55" y="233"/>
                    </a:cubicBezTo>
                    <a:moveTo>
                      <a:pt x="61" y="102"/>
                    </a:moveTo>
                    <a:cubicBezTo>
                      <a:pt x="59" y="102"/>
                      <a:pt x="59" y="102"/>
                      <a:pt x="59" y="102"/>
                    </a:cubicBezTo>
                    <a:cubicBezTo>
                      <a:pt x="60" y="111"/>
                      <a:pt x="60" y="119"/>
                      <a:pt x="60" y="129"/>
                    </a:cubicBezTo>
                    <a:cubicBezTo>
                      <a:pt x="60" y="161"/>
                      <a:pt x="58" y="196"/>
                      <a:pt x="54" y="231"/>
                    </a:cubicBezTo>
                    <a:cubicBezTo>
                      <a:pt x="54" y="231"/>
                      <a:pt x="54" y="231"/>
                      <a:pt x="54" y="231"/>
                    </a:cubicBezTo>
                    <a:cubicBezTo>
                      <a:pt x="54" y="231"/>
                      <a:pt x="54" y="231"/>
                      <a:pt x="54" y="232"/>
                    </a:cubicBezTo>
                    <a:cubicBezTo>
                      <a:pt x="56" y="232"/>
                      <a:pt x="56" y="232"/>
                      <a:pt x="56" y="232"/>
                    </a:cubicBezTo>
                    <a:cubicBezTo>
                      <a:pt x="56" y="231"/>
                      <a:pt x="56" y="231"/>
                      <a:pt x="56" y="231"/>
                    </a:cubicBezTo>
                    <a:cubicBezTo>
                      <a:pt x="56" y="231"/>
                      <a:pt x="56" y="231"/>
                      <a:pt x="56" y="231"/>
                    </a:cubicBezTo>
                    <a:cubicBezTo>
                      <a:pt x="60" y="196"/>
                      <a:pt x="62" y="161"/>
                      <a:pt x="62" y="129"/>
                    </a:cubicBezTo>
                    <a:cubicBezTo>
                      <a:pt x="62" y="119"/>
                      <a:pt x="62" y="111"/>
                      <a:pt x="61" y="102"/>
                    </a:cubicBezTo>
                    <a:moveTo>
                      <a:pt x="54" y="0"/>
                    </a:moveTo>
                    <a:cubicBezTo>
                      <a:pt x="52" y="0"/>
                      <a:pt x="52" y="0"/>
                      <a:pt x="52" y="0"/>
                    </a:cubicBezTo>
                    <a:cubicBezTo>
                      <a:pt x="52" y="1"/>
                      <a:pt x="52" y="3"/>
                      <a:pt x="53" y="5"/>
                    </a:cubicBezTo>
                    <a:cubicBezTo>
                      <a:pt x="55" y="22"/>
                      <a:pt x="58" y="57"/>
                      <a:pt x="59" y="101"/>
                    </a:cubicBezTo>
                    <a:cubicBezTo>
                      <a:pt x="61" y="101"/>
                      <a:pt x="61" y="101"/>
                      <a:pt x="61" y="101"/>
                    </a:cubicBezTo>
                    <a:cubicBezTo>
                      <a:pt x="60" y="51"/>
                      <a:pt x="56" y="13"/>
                      <a:pt x="54"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4" name="Shape 524"/>
              <p:cNvSpPr/>
              <p:nvPr/>
            </p:nvSpPr>
            <p:spPr>
              <a:xfrm>
                <a:off x="-2703511" y="4872032"/>
                <a:ext cx="7937" cy="4761"/>
              </a:xfrm>
              <a:custGeom>
                <a:pathLst>
                  <a:path extrusionOk="0" h="1" w="2">
                    <a:moveTo>
                      <a:pt x="2" y="0"/>
                    </a:moveTo>
                    <a:cubicBezTo>
                      <a:pt x="0" y="0"/>
                      <a:pt x="0" y="0"/>
                      <a:pt x="0" y="0"/>
                    </a:cubicBezTo>
                    <a:cubicBezTo>
                      <a:pt x="0" y="1"/>
                      <a:pt x="0" y="1"/>
                      <a:pt x="0" y="1"/>
                    </a:cubicBezTo>
                    <a:cubicBezTo>
                      <a:pt x="2" y="1"/>
                      <a:pt x="2" y="1"/>
                      <a:pt x="2" y="1"/>
                    </a:cubicBezTo>
                    <a:cubicBezTo>
                      <a:pt x="2" y="1"/>
                      <a:pt x="2" y="1"/>
                      <a:pt x="2" y="0"/>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5" name="Shape 525"/>
              <p:cNvSpPr/>
              <p:nvPr/>
            </p:nvSpPr>
            <p:spPr>
              <a:xfrm>
                <a:off x="-2954335" y="2419348"/>
                <a:ext cx="280986" cy="2954335"/>
              </a:xfrm>
              <a:custGeom>
                <a:pathLst>
                  <a:path extrusionOk="0" h="785" w="75">
                    <a:moveTo>
                      <a:pt x="39" y="740"/>
                    </a:moveTo>
                    <a:cubicBezTo>
                      <a:pt x="37" y="740"/>
                      <a:pt x="37" y="740"/>
                      <a:pt x="37" y="740"/>
                    </a:cubicBezTo>
                    <a:cubicBezTo>
                      <a:pt x="30" y="755"/>
                      <a:pt x="24" y="764"/>
                      <a:pt x="19" y="774"/>
                    </a:cubicBezTo>
                    <a:cubicBezTo>
                      <a:pt x="19" y="774"/>
                      <a:pt x="19" y="774"/>
                      <a:pt x="19" y="774"/>
                    </a:cubicBezTo>
                    <a:cubicBezTo>
                      <a:pt x="15" y="784"/>
                      <a:pt x="15" y="784"/>
                      <a:pt x="15" y="784"/>
                    </a:cubicBezTo>
                    <a:cubicBezTo>
                      <a:pt x="16" y="785"/>
                      <a:pt x="16" y="785"/>
                      <a:pt x="16" y="785"/>
                    </a:cubicBezTo>
                    <a:cubicBezTo>
                      <a:pt x="21" y="775"/>
                      <a:pt x="21" y="775"/>
                      <a:pt x="21" y="775"/>
                    </a:cubicBezTo>
                    <a:cubicBezTo>
                      <a:pt x="21" y="775"/>
                      <a:pt x="21" y="775"/>
                      <a:pt x="21" y="775"/>
                    </a:cubicBezTo>
                    <a:cubicBezTo>
                      <a:pt x="21" y="774"/>
                      <a:pt x="21" y="774"/>
                      <a:pt x="22" y="773"/>
                    </a:cubicBezTo>
                    <a:cubicBezTo>
                      <a:pt x="21" y="773"/>
                      <a:pt x="21" y="773"/>
                      <a:pt x="21" y="773"/>
                    </a:cubicBezTo>
                    <a:cubicBezTo>
                      <a:pt x="21" y="772"/>
                      <a:pt x="21" y="772"/>
                      <a:pt x="21" y="772"/>
                    </a:cubicBezTo>
                    <a:cubicBezTo>
                      <a:pt x="22" y="772"/>
                      <a:pt x="22" y="772"/>
                      <a:pt x="22" y="772"/>
                    </a:cubicBezTo>
                    <a:cubicBezTo>
                      <a:pt x="27" y="763"/>
                      <a:pt x="33" y="754"/>
                      <a:pt x="39" y="740"/>
                    </a:cubicBezTo>
                    <a:moveTo>
                      <a:pt x="49" y="98"/>
                    </a:moveTo>
                    <a:cubicBezTo>
                      <a:pt x="47" y="98"/>
                      <a:pt x="47" y="98"/>
                      <a:pt x="47" y="98"/>
                    </a:cubicBezTo>
                    <a:cubicBezTo>
                      <a:pt x="56" y="124"/>
                      <a:pt x="65" y="156"/>
                      <a:pt x="73" y="194"/>
                    </a:cubicBezTo>
                    <a:cubicBezTo>
                      <a:pt x="75" y="194"/>
                      <a:pt x="75" y="194"/>
                      <a:pt x="75" y="194"/>
                    </a:cubicBezTo>
                    <a:cubicBezTo>
                      <a:pt x="67" y="156"/>
                      <a:pt x="58" y="124"/>
                      <a:pt x="49" y="98"/>
                    </a:cubicBezTo>
                    <a:moveTo>
                      <a:pt x="1" y="0"/>
                    </a:moveTo>
                    <a:cubicBezTo>
                      <a:pt x="0" y="1"/>
                      <a:pt x="0" y="1"/>
                      <a:pt x="0" y="1"/>
                    </a:cubicBezTo>
                    <a:cubicBezTo>
                      <a:pt x="0" y="1"/>
                      <a:pt x="0" y="1"/>
                      <a:pt x="1" y="2"/>
                    </a:cubicBezTo>
                    <a:cubicBezTo>
                      <a:pt x="5" y="7"/>
                      <a:pt x="26" y="36"/>
                      <a:pt x="47" y="97"/>
                    </a:cubicBezTo>
                    <a:cubicBezTo>
                      <a:pt x="49" y="97"/>
                      <a:pt x="49" y="97"/>
                      <a:pt x="49" y="97"/>
                    </a:cubicBezTo>
                    <a:cubicBezTo>
                      <a:pt x="25" y="28"/>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6" name="Shape 526"/>
              <p:cNvSpPr/>
              <p:nvPr/>
            </p:nvSpPr>
            <p:spPr>
              <a:xfrm>
                <a:off x="-2778124" y="2784471"/>
                <a:ext cx="7937" cy="3175"/>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7" name="Shape 527"/>
              <p:cNvSpPr/>
              <p:nvPr/>
            </p:nvSpPr>
            <p:spPr>
              <a:xfrm>
                <a:off x="-2613024" y="4459283"/>
                <a:ext cx="11113" cy="3175"/>
              </a:xfrm>
              <a:custGeom>
                <a:pathLst>
                  <a:path extrusionOk="0" h="1" w="3">
                    <a:moveTo>
                      <a:pt x="3" y="0"/>
                    </a:moveTo>
                    <a:cubicBezTo>
                      <a:pt x="1" y="0"/>
                      <a:pt x="1" y="0"/>
                      <a:pt x="1" y="0"/>
                    </a:cubicBezTo>
                    <a:cubicBezTo>
                      <a:pt x="1" y="0"/>
                      <a:pt x="1" y="1"/>
                      <a:pt x="0" y="1"/>
                    </a:cubicBezTo>
                    <a:cubicBezTo>
                      <a:pt x="2" y="1"/>
                      <a:pt x="2" y="1"/>
                      <a:pt x="2" y="1"/>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8" name="Shape 528"/>
              <p:cNvSpPr/>
              <p:nvPr/>
            </p:nvSpPr>
            <p:spPr>
              <a:xfrm>
                <a:off x="-2816223" y="5200644"/>
                <a:ext cx="12699" cy="3175"/>
              </a:xfrm>
              <a:custGeom>
                <a:pathLst>
                  <a:path extrusionOk="0" h="1" w="3">
                    <a:moveTo>
                      <a:pt x="3" y="0"/>
                    </a:moveTo>
                    <a:cubicBezTo>
                      <a:pt x="1" y="0"/>
                      <a:pt x="1" y="0"/>
                      <a:pt x="1" y="0"/>
                    </a:cubicBezTo>
                    <a:cubicBezTo>
                      <a:pt x="0" y="0"/>
                      <a:pt x="0" y="1"/>
                      <a:pt x="0" y="1"/>
                    </a:cubicBezTo>
                    <a:cubicBezTo>
                      <a:pt x="2" y="1"/>
                      <a:pt x="2" y="1"/>
                      <a:pt x="2" y="1"/>
                    </a:cubicBezTo>
                    <a:cubicBezTo>
                      <a:pt x="3" y="1"/>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29" name="Shape 529"/>
              <p:cNvSpPr/>
              <p:nvPr/>
            </p:nvSpPr>
            <p:spPr>
              <a:xfrm>
                <a:off x="-2874961" y="5324469"/>
                <a:ext cx="3175" cy="3175"/>
              </a:xfrm>
              <a:custGeom>
                <a:pathLst>
                  <a:path extrusionOk="0" h="1" w="1">
                    <a:moveTo>
                      <a:pt x="1" y="0"/>
                    </a:moveTo>
                    <a:cubicBezTo>
                      <a:pt x="0" y="0"/>
                      <a:pt x="0" y="0"/>
                      <a:pt x="0" y="0"/>
                    </a:cubicBezTo>
                    <a:cubicBezTo>
                      <a:pt x="0" y="1"/>
                      <a:pt x="0" y="1"/>
                      <a:pt x="0" y="1"/>
                    </a:cubicBezTo>
                    <a:cubicBezTo>
                      <a:pt x="1" y="1"/>
                      <a:pt x="1" y="1"/>
                      <a:pt x="1" y="1"/>
                    </a:cubicBezTo>
                    <a:cubicBezTo>
                      <a:pt x="1" y="1"/>
                      <a:pt x="1" y="1"/>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0" name="Shape 530"/>
              <p:cNvSpPr/>
              <p:nvPr/>
            </p:nvSpPr>
            <p:spPr>
              <a:xfrm>
                <a:off x="-2590798" y="3965571"/>
                <a:ext cx="7937" cy="4761"/>
              </a:xfrm>
              <a:custGeom>
                <a:pathLst>
                  <a:path extrusionOk="0" h="1" w="2">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1" name="Shape 531"/>
              <p:cNvSpPr/>
              <p:nvPr/>
            </p:nvSpPr>
            <p:spPr>
              <a:xfrm>
                <a:off x="-2616199" y="3581396"/>
                <a:ext cx="7937" cy="4761"/>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2" name="Shape 532"/>
              <p:cNvSpPr/>
              <p:nvPr/>
            </p:nvSpPr>
            <p:spPr>
              <a:xfrm>
                <a:off x="-5802310" y="3149597"/>
                <a:ext cx="11113" cy="3175"/>
              </a:xfrm>
              <a:custGeom>
                <a:pathLst>
                  <a:path extrusionOk="0" h="1" w="3">
                    <a:moveTo>
                      <a:pt x="3" y="0"/>
                    </a:moveTo>
                    <a:cubicBezTo>
                      <a:pt x="0" y="0"/>
                      <a:pt x="0" y="0"/>
                      <a:pt x="0" y="0"/>
                    </a:cubicBezTo>
                    <a:cubicBezTo>
                      <a:pt x="0" y="0"/>
                      <a:pt x="0" y="0"/>
                      <a:pt x="0" y="1"/>
                    </a:cubicBezTo>
                    <a:cubicBezTo>
                      <a:pt x="2" y="1"/>
                      <a:pt x="2" y="1"/>
                      <a:pt x="2" y="1"/>
                    </a:cubicBezTo>
                    <a:cubicBezTo>
                      <a:pt x="2" y="1"/>
                      <a:pt x="2" y="1"/>
                      <a:pt x="2" y="1"/>
                    </a:cubicBezTo>
                    <a:cubicBezTo>
                      <a:pt x="2" y="0"/>
                      <a:pt x="2" y="0"/>
                      <a:pt x="2" y="0"/>
                    </a:cubicBezTo>
                    <a:cubicBezTo>
                      <a:pt x="2" y="0"/>
                      <a:pt x="2" y="0"/>
                      <a:pt x="2" y="0"/>
                    </a:cubicBezTo>
                    <a:cubicBezTo>
                      <a:pt x="2" y="0"/>
                      <a:pt x="2"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3" name="Shape 533"/>
              <p:cNvSpPr/>
              <p:nvPr/>
            </p:nvSpPr>
            <p:spPr>
              <a:xfrm>
                <a:off x="-5565771"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4" name="Shape 534"/>
              <p:cNvSpPr/>
              <p:nvPr/>
            </p:nvSpPr>
            <p:spPr>
              <a:xfrm>
                <a:off x="-5326060"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5" name="Shape 535"/>
              <p:cNvSpPr/>
              <p:nvPr/>
            </p:nvSpPr>
            <p:spPr>
              <a:xfrm>
                <a:off x="-5081585" y="3149597"/>
                <a:ext cx="4761" cy="3175"/>
              </a:xfrm>
              <a:custGeom>
                <a:pathLst>
                  <a:path extrusionOk="0" h="2" w="3">
                    <a:moveTo>
                      <a:pt x="0" y="0"/>
                    </a:moveTo>
                    <a:lnTo>
                      <a:pt x="0" y="0"/>
                    </a:lnTo>
                    <a:lnTo>
                      <a:pt x="0" y="2"/>
                    </a:lnTo>
                    <a:lnTo>
                      <a:pt x="3" y="2"/>
                    </a:lnTo>
                    <a:lnTo>
                      <a:pt x="0" y="0"/>
                    </a:lnTo>
                    <a:lnTo>
                      <a:pt x="0"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6" name="Shape 536"/>
              <p:cNvSpPr/>
              <p:nvPr/>
            </p:nvSpPr>
            <p:spPr>
              <a:xfrm>
                <a:off x="-4837110"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7" name="Shape 537"/>
              <p:cNvSpPr/>
              <p:nvPr/>
            </p:nvSpPr>
            <p:spPr>
              <a:xfrm>
                <a:off x="-4608510"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8" name="Shape 538"/>
              <p:cNvSpPr/>
              <p:nvPr/>
            </p:nvSpPr>
            <p:spPr>
              <a:xfrm>
                <a:off x="-1955799"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39" name="Shape 539"/>
              <p:cNvSpPr/>
              <p:nvPr/>
            </p:nvSpPr>
            <p:spPr>
              <a:xfrm>
                <a:off x="-3641723" y="3149597"/>
                <a:ext cx="6350"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0" name="Shape 540"/>
              <p:cNvSpPr/>
              <p:nvPr/>
            </p:nvSpPr>
            <p:spPr>
              <a:xfrm>
                <a:off x="-3421062" y="3149597"/>
                <a:ext cx="11113" cy="3175"/>
              </a:xfrm>
              <a:custGeom>
                <a:pathLst>
                  <a:path extrusionOk="0" h="1" w="3">
                    <a:moveTo>
                      <a:pt x="3" y="0"/>
                    </a:moveTo>
                    <a:cubicBezTo>
                      <a:pt x="1" y="0"/>
                      <a:pt x="1" y="0"/>
                      <a:pt x="1" y="0"/>
                    </a:cubicBezTo>
                    <a:cubicBezTo>
                      <a:pt x="1" y="0"/>
                      <a:pt x="1" y="0"/>
                      <a:pt x="0"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1" name="Shape 541"/>
              <p:cNvSpPr/>
              <p:nvPr/>
            </p:nvSpPr>
            <p:spPr>
              <a:xfrm>
                <a:off x="-3171824" y="3149597"/>
                <a:ext cx="6350" cy="3175"/>
              </a:xfrm>
              <a:custGeom>
                <a:pathLst>
                  <a:path extrusionOk="0" h="2" w="4">
                    <a:moveTo>
                      <a:pt x="4" y="0"/>
                    </a:moveTo>
                    <a:lnTo>
                      <a:pt x="0" y="0"/>
                    </a:lnTo>
                    <a:lnTo>
                      <a:pt x="0" y="2"/>
                    </a:lnTo>
                    <a:lnTo>
                      <a:pt x="4" y="2"/>
                    </a:lnTo>
                    <a:lnTo>
                      <a:pt x="4" y="0"/>
                    </a:lnTo>
                    <a:lnTo>
                      <a:pt x="4"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2" name="Shape 542"/>
              <p:cNvSpPr/>
              <p:nvPr/>
            </p:nvSpPr>
            <p:spPr>
              <a:xfrm>
                <a:off x="-2920998" y="3149597"/>
                <a:ext cx="7937"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3" name="Shape 543"/>
              <p:cNvSpPr/>
              <p:nvPr/>
            </p:nvSpPr>
            <p:spPr>
              <a:xfrm>
                <a:off x="-2398711" y="3149597"/>
                <a:ext cx="4761" cy="3175"/>
              </a:xfrm>
              <a:custGeom>
                <a:pathLst>
                  <a:path extrusionOk="0" h="1" w="1">
                    <a:moveTo>
                      <a:pt x="1" y="0"/>
                    </a:moveTo>
                    <a:cubicBezTo>
                      <a:pt x="0" y="0"/>
                      <a:pt x="0" y="0"/>
                      <a:pt x="0" y="0"/>
                    </a:cubicBezTo>
                    <a:cubicBezTo>
                      <a:pt x="0" y="0"/>
                      <a:pt x="0" y="0"/>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4" name="Shape 544"/>
              <p:cNvSpPr/>
              <p:nvPr/>
            </p:nvSpPr>
            <p:spPr>
              <a:xfrm>
                <a:off x="-2187574" y="3149597"/>
                <a:ext cx="11113" cy="3175"/>
              </a:xfrm>
              <a:custGeom>
                <a:pathLst>
                  <a:path extrusionOk="0" h="1" w="3">
                    <a:moveTo>
                      <a:pt x="3" y="0"/>
                    </a:moveTo>
                    <a:cubicBezTo>
                      <a:pt x="0" y="0"/>
                      <a:pt x="0" y="0"/>
                      <a:pt x="0" y="0"/>
                    </a:cubicBezTo>
                    <a:cubicBezTo>
                      <a:pt x="1" y="0"/>
                      <a:pt x="1" y="0"/>
                      <a:pt x="1"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5" name="Shape 545"/>
              <p:cNvSpPr/>
              <p:nvPr/>
            </p:nvSpPr>
            <p:spPr>
              <a:xfrm>
                <a:off x="-1516062" y="3149597"/>
                <a:ext cx="11113" cy="3175"/>
              </a:xfrm>
              <a:custGeom>
                <a:pathLst>
                  <a:path extrusionOk="0" h="1" w="3">
                    <a:moveTo>
                      <a:pt x="2" y="0"/>
                    </a:moveTo>
                    <a:cubicBezTo>
                      <a:pt x="0" y="0"/>
                      <a:pt x="0" y="0"/>
                      <a:pt x="0" y="0"/>
                    </a:cubicBezTo>
                    <a:cubicBezTo>
                      <a:pt x="0" y="0"/>
                      <a:pt x="0" y="0"/>
                      <a:pt x="0" y="1"/>
                    </a:cubicBezTo>
                    <a:cubicBezTo>
                      <a:pt x="3" y="1"/>
                      <a:pt x="3" y="1"/>
                      <a:pt x="3" y="1"/>
                    </a:cubicBezTo>
                    <a:cubicBezTo>
                      <a:pt x="3"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6" name="Shape 546"/>
              <p:cNvSpPr/>
              <p:nvPr/>
            </p:nvSpPr>
            <p:spPr>
              <a:xfrm>
                <a:off x="-1747838" y="3149597"/>
                <a:ext cx="11113" cy="3175"/>
              </a:xfrm>
              <a:custGeom>
                <a:pathLst>
                  <a:path extrusionOk="0" h="1" w="3">
                    <a:moveTo>
                      <a:pt x="3" y="0"/>
                    </a:moveTo>
                    <a:cubicBezTo>
                      <a:pt x="0" y="0"/>
                      <a:pt x="0" y="0"/>
                      <a:pt x="0" y="0"/>
                    </a:cubicBezTo>
                    <a:cubicBezTo>
                      <a:pt x="0" y="0"/>
                      <a:pt x="1" y="0"/>
                      <a:pt x="1" y="1"/>
                    </a:cubicBezTo>
                    <a:cubicBezTo>
                      <a:pt x="3" y="1"/>
                      <a:pt x="3" y="1"/>
                      <a:pt x="3" y="1"/>
                    </a:cubicBezTo>
                    <a:cubicBezTo>
                      <a:pt x="3" y="0"/>
                      <a:pt x="3" y="0"/>
                      <a:pt x="3"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7" name="Shape 547"/>
              <p:cNvSpPr/>
              <p:nvPr/>
            </p:nvSpPr>
            <p:spPr>
              <a:xfrm>
                <a:off x="-2679699" y="3149597"/>
                <a:ext cx="6350" cy="3175"/>
              </a:xfrm>
              <a:custGeom>
                <a:pathLst>
                  <a:path extrusionOk="0" h="1" w="2">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8" name="Shape 548"/>
              <p:cNvSpPr/>
              <p:nvPr/>
            </p:nvSpPr>
            <p:spPr>
              <a:xfrm>
                <a:off x="-6346821" y="2366959"/>
                <a:ext cx="5613396" cy="3281360"/>
              </a:xfrm>
              <a:custGeom>
                <a:pathLst>
                  <a:path extrusionOk="0" h="872" w="1494">
                    <a:moveTo>
                      <a:pt x="484" y="111"/>
                    </a:moveTo>
                    <a:cubicBezTo>
                      <a:pt x="484" y="111"/>
                      <a:pt x="484" y="111"/>
                      <a:pt x="484" y="111"/>
                    </a:cubicBezTo>
                    <a:cubicBezTo>
                      <a:pt x="485" y="111"/>
                      <a:pt x="485" y="111"/>
                      <a:pt x="485" y="111"/>
                    </a:cubicBezTo>
                    <a:cubicBezTo>
                      <a:pt x="485" y="111"/>
                      <a:pt x="485" y="111"/>
                      <a:pt x="484" y="111"/>
                    </a:cubicBezTo>
                    <a:cubicBezTo>
                      <a:pt x="484" y="111"/>
                      <a:pt x="484" y="111"/>
                      <a:pt x="484" y="111"/>
                    </a:cubicBezTo>
                    <a:moveTo>
                      <a:pt x="165" y="78"/>
                    </a:moveTo>
                    <a:cubicBezTo>
                      <a:pt x="166" y="78"/>
                      <a:pt x="169" y="75"/>
                      <a:pt x="173" y="71"/>
                    </a:cubicBezTo>
                    <a:cubicBezTo>
                      <a:pt x="175" y="69"/>
                      <a:pt x="178" y="67"/>
                      <a:pt x="180" y="65"/>
                    </a:cubicBezTo>
                    <a:cubicBezTo>
                      <a:pt x="191" y="56"/>
                      <a:pt x="205" y="44"/>
                      <a:pt x="215" y="38"/>
                    </a:cubicBezTo>
                    <a:cubicBezTo>
                      <a:pt x="224" y="33"/>
                      <a:pt x="240" y="25"/>
                      <a:pt x="255" y="18"/>
                    </a:cubicBezTo>
                    <a:cubicBezTo>
                      <a:pt x="271" y="12"/>
                      <a:pt x="286" y="6"/>
                      <a:pt x="292" y="5"/>
                    </a:cubicBezTo>
                    <a:cubicBezTo>
                      <a:pt x="299" y="4"/>
                      <a:pt x="312" y="1"/>
                      <a:pt x="331" y="1"/>
                    </a:cubicBezTo>
                    <a:cubicBezTo>
                      <a:pt x="347" y="1"/>
                      <a:pt x="367" y="3"/>
                      <a:pt x="390" y="8"/>
                    </a:cubicBezTo>
                    <a:cubicBezTo>
                      <a:pt x="429" y="17"/>
                      <a:pt x="474" y="38"/>
                      <a:pt x="501" y="55"/>
                    </a:cubicBezTo>
                    <a:cubicBezTo>
                      <a:pt x="509" y="60"/>
                      <a:pt x="525" y="74"/>
                      <a:pt x="539" y="88"/>
                    </a:cubicBezTo>
                    <a:cubicBezTo>
                      <a:pt x="546" y="94"/>
                      <a:pt x="553" y="100"/>
                      <a:pt x="558" y="105"/>
                    </a:cubicBezTo>
                    <a:cubicBezTo>
                      <a:pt x="561" y="107"/>
                      <a:pt x="563" y="109"/>
                      <a:pt x="564" y="111"/>
                    </a:cubicBezTo>
                    <a:cubicBezTo>
                      <a:pt x="535" y="111"/>
                      <a:pt x="535" y="111"/>
                      <a:pt x="535" y="111"/>
                    </a:cubicBezTo>
                    <a:cubicBezTo>
                      <a:pt x="535" y="111"/>
                      <a:pt x="535" y="111"/>
                      <a:pt x="535" y="111"/>
                    </a:cubicBezTo>
                    <a:cubicBezTo>
                      <a:pt x="534" y="112"/>
                      <a:pt x="534" y="112"/>
                      <a:pt x="534" y="112"/>
                    </a:cubicBezTo>
                    <a:cubicBezTo>
                      <a:pt x="534" y="111"/>
                      <a:pt x="534" y="111"/>
                      <a:pt x="534" y="111"/>
                    </a:cubicBezTo>
                    <a:cubicBezTo>
                      <a:pt x="486" y="111"/>
                      <a:pt x="486" y="111"/>
                      <a:pt x="486" y="111"/>
                    </a:cubicBezTo>
                    <a:cubicBezTo>
                      <a:pt x="486" y="111"/>
                      <a:pt x="486" y="111"/>
                      <a:pt x="486" y="111"/>
                    </a:cubicBezTo>
                    <a:cubicBezTo>
                      <a:pt x="486" y="112"/>
                      <a:pt x="486" y="112"/>
                      <a:pt x="486" y="112"/>
                    </a:cubicBezTo>
                    <a:cubicBezTo>
                      <a:pt x="486" y="112"/>
                      <a:pt x="486" y="112"/>
                      <a:pt x="486" y="112"/>
                    </a:cubicBezTo>
                    <a:cubicBezTo>
                      <a:pt x="485" y="112"/>
                      <a:pt x="485" y="112"/>
                      <a:pt x="485" y="112"/>
                    </a:cubicBezTo>
                    <a:cubicBezTo>
                      <a:pt x="485" y="112"/>
                      <a:pt x="485" y="112"/>
                      <a:pt x="485" y="112"/>
                    </a:cubicBezTo>
                    <a:cubicBezTo>
                      <a:pt x="485" y="112"/>
                      <a:pt x="487" y="116"/>
                      <a:pt x="490" y="122"/>
                    </a:cubicBezTo>
                    <a:cubicBezTo>
                      <a:pt x="499" y="140"/>
                      <a:pt x="517" y="179"/>
                      <a:pt x="525" y="208"/>
                    </a:cubicBezTo>
                    <a:cubicBezTo>
                      <a:pt x="525" y="208"/>
                      <a:pt x="525" y="208"/>
                      <a:pt x="525" y="208"/>
                    </a:cubicBezTo>
                    <a:cubicBezTo>
                      <a:pt x="525" y="209"/>
                      <a:pt x="525" y="209"/>
                      <a:pt x="525" y="209"/>
                    </a:cubicBezTo>
                    <a:cubicBezTo>
                      <a:pt x="525" y="209"/>
                      <a:pt x="525" y="209"/>
                      <a:pt x="525" y="209"/>
                    </a:cubicBezTo>
                    <a:cubicBezTo>
                      <a:pt x="525" y="209"/>
                      <a:pt x="525" y="209"/>
                      <a:pt x="525" y="209"/>
                    </a:cubicBezTo>
                    <a:cubicBezTo>
                      <a:pt x="525" y="209"/>
                      <a:pt x="525" y="209"/>
                      <a:pt x="525" y="209"/>
                    </a:cubicBezTo>
                    <a:cubicBezTo>
                      <a:pt x="525" y="209"/>
                      <a:pt x="525" y="209"/>
                      <a:pt x="525" y="209"/>
                    </a:cubicBezTo>
                    <a:cubicBezTo>
                      <a:pt x="525" y="209"/>
                      <a:pt x="526" y="210"/>
                      <a:pt x="527" y="211"/>
                    </a:cubicBezTo>
                    <a:cubicBezTo>
                      <a:pt x="533" y="220"/>
                      <a:pt x="556" y="254"/>
                      <a:pt x="570" y="309"/>
                    </a:cubicBezTo>
                    <a:cubicBezTo>
                      <a:pt x="571" y="309"/>
                      <a:pt x="571" y="309"/>
                      <a:pt x="571" y="309"/>
                    </a:cubicBezTo>
                    <a:cubicBezTo>
                      <a:pt x="571" y="310"/>
                      <a:pt x="571" y="310"/>
                      <a:pt x="571" y="310"/>
                    </a:cubicBezTo>
                    <a:cubicBezTo>
                      <a:pt x="570" y="310"/>
                      <a:pt x="570" y="310"/>
                      <a:pt x="570" y="310"/>
                    </a:cubicBezTo>
                    <a:cubicBezTo>
                      <a:pt x="571" y="314"/>
                      <a:pt x="572" y="318"/>
                      <a:pt x="573" y="323"/>
                    </a:cubicBezTo>
                    <a:cubicBezTo>
                      <a:pt x="574" y="323"/>
                      <a:pt x="574" y="323"/>
                      <a:pt x="574" y="323"/>
                    </a:cubicBezTo>
                    <a:cubicBezTo>
                      <a:pt x="574" y="324"/>
                      <a:pt x="574" y="324"/>
                      <a:pt x="574" y="324"/>
                    </a:cubicBezTo>
                    <a:cubicBezTo>
                      <a:pt x="573" y="324"/>
                      <a:pt x="573" y="324"/>
                      <a:pt x="573" y="324"/>
                    </a:cubicBezTo>
                    <a:cubicBezTo>
                      <a:pt x="574" y="326"/>
                      <a:pt x="574" y="329"/>
                      <a:pt x="575" y="331"/>
                    </a:cubicBezTo>
                    <a:cubicBezTo>
                      <a:pt x="575" y="331"/>
                      <a:pt x="575" y="333"/>
                      <a:pt x="576" y="337"/>
                    </a:cubicBezTo>
                    <a:cubicBezTo>
                      <a:pt x="579" y="349"/>
                      <a:pt x="584" y="376"/>
                      <a:pt x="587" y="402"/>
                    </a:cubicBezTo>
                    <a:cubicBezTo>
                      <a:pt x="587" y="402"/>
                      <a:pt x="587" y="402"/>
                      <a:pt x="587" y="402"/>
                    </a:cubicBezTo>
                    <a:cubicBezTo>
                      <a:pt x="588" y="406"/>
                      <a:pt x="588" y="406"/>
                      <a:pt x="588" y="406"/>
                    </a:cubicBezTo>
                    <a:cubicBezTo>
                      <a:pt x="588" y="406"/>
                      <a:pt x="588" y="406"/>
                      <a:pt x="588" y="406"/>
                    </a:cubicBezTo>
                    <a:cubicBezTo>
                      <a:pt x="590" y="405"/>
                      <a:pt x="590" y="405"/>
                      <a:pt x="590" y="405"/>
                    </a:cubicBezTo>
                    <a:cubicBezTo>
                      <a:pt x="590" y="405"/>
                      <a:pt x="590" y="405"/>
                      <a:pt x="590" y="405"/>
                    </a:cubicBezTo>
                    <a:cubicBezTo>
                      <a:pt x="592" y="385"/>
                      <a:pt x="592" y="385"/>
                      <a:pt x="592" y="385"/>
                    </a:cubicBezTo>
                    <a:cubicBezTo>
                      <a:pt x="595" y="363"/>
                      <a:pt x="600" y="342"/>
                      <a:pt x="605" y="324"/>
                    </a:cubicBezTo>
                    <a:cubicBezTo>
                      <a:pt x="604" y="324"/>
                      <a:pt x="604" y="324"/>
                      <a:pt x="604" y="324"/>
                    </a:cubicBezTo>
                    <a:cubicBezTo>
                      <a:pt x="604" y="323"/>
                      <a:pt x="604" y="323"/>
                      <a:pt x="604" y="323"/>
                    </a:cubicBezTo>
                    <a:cubicBezTo>
                      <a:pt x="605" y="323"/>
                      <a:pt x="605" y="323"/>
                      <a:pt x="605" y="323"/>
                    </a:cubicBezTo>
                    <a:cubicBezTo>
                      <a:pt x="606" y="318"/>
                      <a:pt x="608" y="314"/>
                      <a:pt x="609" y="310"/>
                    </a:cubicBezTo>
                    <a:cubicBezTo>
                      <a:pt x="608" y="310"/>
                      <a:pt x="608" y="310"/>
                      <a:pt x="608" y="310"/>
                    </a:cubicBezTo>
                    <a:cubicBezTo>
                      <a:pt x="608" y="309"/>
                      <a:pt x="608" y="309"/>
                      <a:pt x="608" y="309"/>
                    </a:cubicBezTo>
                    <a:cubicBezTo>
                      <a:pt x="609" y="309"/>
                      <a:pt x="609" y="309"/>
                      <a:pt x="609" y="309"/>
                    </a:cubicBezTo>
                    <a:cubicBezTo>
                      <a:pt x="616" y="288"/>
                      <a:pt x="624" y="271"/>
                      <a:pt x="631" y="256"/>
                    </a:cubicBezTo>
                    <a:cubicBezTo>
                      <a:pt x="639" y="241"/>
                      <a:pt x="646" y="229"/>
                      <a:pt x="651" y="221"/>
                    </a:cubicBezTo>
                    <a:cubicBezTo>
                      <a:pt x="654" y="217"/>
                      <a:pt x="656" y="214"/>
                      <a:pt x="657" y="212"/>
                    </a:cubicBezTo>
                    <a:cubicBezTo>
                      <a:pt x="659" y="210"/>
                      <a:pt x="660" y="209"/>
                      <a:pt x="660" y="209"/>
                    </a:cubicBezTo>
                    <a:cubicBezTo>
                      <a:pt x="660" y="209"/>
                      <a:pt x="660" y="209"/>
                      <a:pt x="660" y="209"/>
                    </a:cubicBezTo>
                    <a:cubicBezTo>
                      <a:pt x="660" y="209"/>
                      <a:pt x="660" y="209"/>
                      <a:pt x="660" y="209"/>
                    </a:cubicBezTo>
                    <a:cubicBezTo>
                      <a:pt x="659" y="209"/>
                      <a:pt x="659" y="209"/>
                      <a:pt x="659" y="209"/>
                    </a:cubicBezTo>
                    <a:cubicBezTo>
                      <a:pt x="659" y="208"/>
                      <a:pt x="659" y="208"/>
                      <a:pt x="659" y="208"/>
                    </a:cubicBezTo>
                    <a:cubicBezTo>
                      <a:pt x="660" y="208"/>
                      <a:pt x="660" y="208"/>
                      <a:pt x="660" y="208"/>
                    </a:cubicBezTo>
                    <a:cubicBezTo>
                      <a:pt x="670" y="174"/>
                      <a:pt x="682" y="151"/>
                      <a:pt x="692" y="135"/>
                    </a:cubicBezTo>
                    <a:cubicBezTo>
                      <a:pt x="696" y="127"/>
                      <a:pt x="701" y="121"/>
                      <a:pt x="704" y="118"/>
                    </a:cubicBezTo>
                    <a:cubicBezTo>
                      <a:pt x="705" y="116"/>
                      <a:pt x="706" y="114"/>
                      <a:pt x="707" y="114"/>
                    </a:cubicBezTo>
                    <a:cubicBezTo>
                      <a:pt x="708" y="113"/>
                      <a:pt x="708" y="112"/>
                      <a:pt x="708" y="112"/>
                    </a:cubicBezTo>
                    <a:cubicBezTo>
                      <a:pt x="708" y="112"/>
                      <a:pt x="708" y="112"/>
                      <a:pt x="708" y="112"/>
                    </a:cubicBezTo>
                    <a:cubicBezTo>
                      <a:pt x="707" y="112"/>
                      <a:pt x="707" y="112"/>
                      <a:pt x="707" y="112"/>
                    </a:cubicBezTo>
                    <a:cubicBezTo>
                      <a:pt x="707" y="111"/>
                      <a:pt x="707" y="111"/>
                      <a:pt x="707" y="111"/>
                    </a:cubicBezTo>
                    <a:cubicBezTo>
                      <a:pt x="709" y="111"/>
                      <a:pt x="709" y="111"/>
                      <a:pt x="709" y="111"/>
                    </a:cubicBezTo>
                    <a:cubicBezTo>
                      <a:pt x="710" y="111"/>
                      <a:pt x="710" y="111"/>
                      <a:pt x="710" y="111"/>
                    </a:cubicBezTo>
                    <a:cubicBezTo>
                      <a:pt x="687" y="110"/>
                      <a:pt x="687" y="110"/>
                      <a:pt x="687" y="110"/>
                    </a:cubicBezTo>
                    <a:cubicBezTo>
                      <a:pt x="687" y="110"/>
                      <a:pt x="687" y="110"/>
                      <a:pt x="688" y="109"/>
                    </a:cubicBezTo>
                    <a:cubicBezTo>
                      <a:pt x="689" y="107"/>
                      <a:pt x="691" y="105"/>
                      <a:pt x="694" y="102"/>
                    </a:cubicBezTo>
                    <a:cubicBezTo>
                      <a:pt x="698" y="96"/>
                      <a:pt x="704" y="89"/>
                      <a:pt x="712" y="81"/>
                    </a:cubicBezTo>
                    <a:cubicBezTo>
                      <a:pt x="712" y="81"/>
                      <a:pt x="712" y="81"/>
                      <a:pt x="712" y="81"/>
                    </a:cubicBezTo>
                    <a:cubicBezTo>
                      <a:pt x="712" y="80"/>
                      <a:pt x="712" y="80"/>
                      <a:pt x="712" y="80"/>
                    </a:cubicBezTo>
                    <a:cubicBezTo>
                      <a:pt x="713" y="80"/>
                      <a:pt x="713" y="80"/>
                      <a:pt x="713" y="80"/>
                    </a:cubicBezTo>
                    <a:cubicBezTo>
                      <a:pt x="721" y="72"/>
                      <a:pt x="731" y="63"/>
                      <a:pt x="743" y="55"/>
                    </a:cubicBezTo>
                    <a:cubicBezTo>
                      <a:pt x="758" y="43"/>
                      <a:pt x="775" y="33"/>
                      <a:pt x="795" y="24"/>
                    </a:cubicBezTo>
                    <a:cubicBezTo>
                      <a:pt x="820" y="13"/>
                      <a:pt x="849" y="5"/>
                      <a:pt x="881" y="5"/>
                    </a:cubicBezTo>
                    <a:cubicBezTo>
                      <a:pt x="885" y="5"/>
                      <a:pt x="890" y="6"/>
                      <a:pt x="894" y="6"/>
                    </a:cubicBezTo>
                    <a:cubicBezTo>
                      <a:pt x="894" y="6"/>
                      <a:pt x="894" y="6"/>
                      <a:pt x="894" y="6"/>
                    </a:cubicBezTo>
                    <a:cubicBezTo>
                      <a:pt x="894" y="6"/>
                      <a:pt x="894" y="6"/>
                      <a:pt x="894" y="6"/>
                    </a:cubicBezTo>
                    <a:cubicBezTo>
                      <a:pt x="894" y="6"/>
                      <a:pt x="896" y="6"/>
                      <a:pt x="900" y="6"/>
                    </a:cubicBezTo>
                    <a:cubicBezTo>
                      <a:pt x="918" y="6"/>
                      <a:pt x="971" y="7"/>
                      <a:pt x="1029" y="19"/>
                    </a:cubicBezTo>
                    <a:cubicBezTo>
                      <a:pt x="1083" y="31"/>
                      <a:pt x="1129" y="40"/>
                      <a:pt x="1203" y="73"/>
                    </a:cubicBezTo>
                    <a:cubicBezTo>
                      <a:pt x="1207" y="75"/>
                      <a:pt x="1210" y="76"/>
                      <a:pt x="1214" y="78"/>
                    </a:cubicBezTo>
                    <a:cubicBezTo>
                      <a:pt x="1217" y="80"/>
                      <a:pt x="1221" y="81"/>
                      <a:pt x="1225" y="83"/>
                    </a:cubicBezTo>
                    <a:cubicBezTo>
                      <a:pt x="1228" y="85"/>
                      <a:pt x="1232" y="87"/>
                      <a:pt x="1235" y="88"/>
                    </a:cubicBezTo>
                    <a:cubicBezTo>
                      <a:pt x="1245" y="93"/>
                      <a:pt x="1255" y="98"/>
                      <a:pt x="1266" y="104"/>
                    </a:cubicBezTo>
                    <a:cubicBezTo>
                      <a:pt x="1274" y="109"/>
                      <a:pt x="1283" y="113"/>
                      <a:pt x="1292" y="118"/>
                    </a:cubicBezTo>
                    <a:cubicBezTo>
                      <a:pt x="1292" y="118"/>
                      <a:pt x="1294" y="120"/>
                      <a:pt x="1299" y="122"/>
                    </a:cubicBezTo>
                    <a:cubicBezTo>
                      <a:pt x="1303" y="125"/>
                      <a:pt x="1309" y="129"/>
                      <a:pt x="1317" y="134"/>
                    </a:cubicBezTo>
                    <a:cubicBezTo>
                      <a:pt x="1318" y="135"/>
                      <a:pt x="1319" y="136"/>
                      <a:pt x="1321" y="137"/>
                    </a:cubicBezTo>
                    <a:cubicBezTo>
                      <a:pt x="1322" y="138"/>
                      <a:pt x="1324" y="139"/>
                      <a:pt x="1325" y="140"/>
                    </a:cubicBezTo>
                    <a:cubicBezTo>
                      <a:pt x="1349" y="156"/>
                      <a:pt x="1380" y="179"/>
                      <a:pt x="1404" y="207"/>
                    </a:cubicBezTo>
                    <a:cubicBezTo>
                      <a:pt x="1344" y="207"/>
                      <a:pt x="1344" y="207"/>
                      <a:pt x="1344" y="207"/>
                    </a:cubicBezTo>
                    <a:cubicBezTo>
                      <a:pt x="1344" y="207"/>
                      <a:pt x="1344" y="208"/>
                      <a:pt x="1345" y="208"/>
                    </a:cubicBezTo>
                    <a:cubicBezTo>
                      <a:pt x="1344" y="208"/>
                      <a:pt x="1344" y="208"/>
                      <a:pt x="1344" y="208"/>
                    </a:cubicBezTo>
                    <a:cubicBezTo>
                      <a:pt x="1344" y="209"/>
                      <a:pt x="1344" y="209"/>
                      <a:pt x="1344" y="209"/>
                    </a:cubicBezTo>
                    <a:cubicBezTo>
                      <a:pt x="1343" y="209"/>
                      <a:pt x="1343" y="209"/>
                      <a:pt x="1343" y="209"/>
                    </a:cubicBezTo>
                    <a:cubicBezTo>
                      <a:pt x="1344" y="209"/>
                      <a:pt x="1344" y="209"/>
                      <a:pt x="1344" y="209"/>
                    </a:cubicBezTo>
                    <a:cubicBezTo>
                      <a:pt x="1344" y="209"/>
                      <a:pt x="1345" y="210"/>
                      <a:pt x="1348" y="212"/>
                    </a:cubicBezTo>
                    <a:cubicBezTo>
                      <a:pt x="1362" y="224"/>
                      <a:pt x="1407" y="263"/>
                      <a:pt x="1440" y="309"/>
                    </a:cubicBezTo>
                    <a:cubicBezTo>
                      <a:pt x="1442" y="309"/>
                      <a:pt x="1442" y="309"/>
                      <a:pt x="1442" y="309"/>
                    </a:cubicBezTo>
                    <a:cubicBezTo>
                      <a:pt x="1442" y="310"/>
                      <a:pt x="1442" y="310"/>
                      <a:pt x="1442" y="310"/>
                    </a:cubicBezTo>
                    <a:cubicBezTo>
                      <a:pt x="1441" y="310"/>
                      <a:pt x="1441" y="310"/>
                      <a:pt x="1441" y="310"/>
                    </a:cubicBezTo>
                    <a:cubicBezTo>
                      <a:pt x="1444" y="314"/>
                      <a:pt x="1447" y="318"/>
                      <a:pt x="1450" y="323"/>
                    </a:cubicBezTo>
                    <a:cubicBezTo>
                      <a:pt x="1451" y="323"/>
                      <a:pt x="1451" y="323"/>
                      <a:pt x="1451" y="323"/>
                    </a:cubicBezTo>
                    <a:cubicBezTo>
                      <a:pt x="1451" y="324"/>
                      <a:pt x="1451" y="324"/>
                      <a:pt x="1451" y="324"/>
                    </a:cubicBezTo>
                    <a:cubicBezTo>
                      <a:pt x="1450" y="324"/>
                      <a:pt x="1450" y="324"/>
                      <a:pt x="1450" y="324"/>
                    </a:cubicBezTo>
                    <a:cubicBezTo>
                      <a:pt x="1459" y="338"/>
                      <a:pt x="1467" y="352"/>
                      <a:pt x="1472" y="367"/>
                    </a:cubicBezTo>
                    <a:cubicBezTo>
                      <a:pt x="1480" y="388"/>
                      <a:pt x="1485" y="407"/>
                      <a:pt x="1488" y="425"/>
                    </a:cubicBezTo>
                    <a:cubicBezTo>
                      <a:pt x="1489" y="425"/>
                      <a:pt x="1489" y="425"/>
                      <a:pt x="1489" y="425"/>
                    </a:cubicBezTo>
                    <a:cubicBezTo>
                      <a:pt x="1489" y="426"/>
                      <a:pt x="1489" y="426"/>
                      <a:pt x="1489" y="426"/>
                    </a:cubicBezTo>
                    <a:cubicBezTo>
                      <a:pt x="1488" y="426"/>
                      <a:pt x="1488" y="426"/>
                      <a:pt x="1488" y="426"/>
                    </a:cubicBezTo>
                    <a:cubicBezTo>
                      <a:pt x="1491" y="442"/>
                      <a:pt x="1492" y="458"/>
                      <a:pt x="1492" y="475"/>
                    </a:cubicBezTo>
                    <a:cubicBezTo>
                      <a:pt x="1492" y="498"/>
                      <a:pt x="1490" y="524"/>
                      <a:pt x="1485" y="556"/>
                    </a:cubicBezTo>
                    <a:cubicBezTo>
                      <a:pt x="1486" y="556"/>
                      <a:pt x="1486" y="556"/>
                      <a:pt x="1486" y="556"/>
                    </a:cubicBezTo>
                    <a:cubicBezTo>
                      <a:pt x="1486" y="557"/>
                      <a:pt x="1486" y="557"/>
                      <a:pt x="1486" y="557"/>
                    </a:cubicBezTo>
                    <a:cubicBezTo>
                      <a:pt x="1485" y="557"/>
                      <a:pt x="1485" y="557"/>
                      <a:pt x="1485" y="557"/>
                    </a:cubicBezTo>
                    <a:cubicBezTo>
                      <a:pt x="1483" y="574"/>
                      <a:pt x="1480" y="593"/>
                      <a:pt x="1477" y="614"/>
                    </a:cubicBezTo>
                    <a:cubicBezTo>
                      <a:pt x="1474" y="632"/>
                      <a:pt x="1470" y="650"/>
                      <a:pt x="1467" y="666"/>
                    </a:cubicBezTo>
                    <a:cubicBezTo>
                      <a:pt x="1468" y="666"/>
                      <a:pt x="1468" y="666"/>
                      <a:pt x="1468" y="666"/>
                    </a:cubicBezTo>
                    <a:cubicBezTo>
                      <a:pt x="1468" y="667"/>
                      <a:pt x="1468" y="667"/>
                      <a:pt x="1468" y="667"/>
                    </a:cubicBezTo>
                    <a:cubicBezTo>
                      <a:pt x="1467" y="667"/>
                      <a:pt x="1467" y="667"/>
                      <a:pt x="1467" y="667"/>
                    </a:cubicBezTo>
                    <a:cubicBezTo>
                      <a:pt x="1460" y="703"/>
                      <a:pt x="1453" y="732"/>
                      <a:pt x="1447" y="753"/>
                    </a:cubicBezTo>
                    <a:cubicBezTo>
                      <a:pt x="1447" y="753"/>
                      <a:pt x="1447" y="753"/>
                      <a:pt x="1447" y="753"/>
                    </a:cubicBezTo>
                    <a:cubicBezTo>
                      <a:pt x="1447" y="754"/>
                      <a:pt x="1447" y="754"/>
                      <a:pt x="1447" y="754"/>
                    </a:cubicBezTo>
                    <a:cubicBezTo>
                      <a:pt x="1446" y="754"/>
                      <a:pt x="1446" y="754"/>
                      <a:pt x="1446" y="754"/>
                    </a:cubicBezTo>
                    <a:cubicBezTo>
                      <a:pt x="1446" y="756"/>
                      <a:pt x="1445" y="759"/>
                      <a:pt x="1444" y="761"/>
                    </a:cubicBezTo>
                    <a:cubicBezTo>
                      <a:pt x="1440" y="777"/>
                      <a:pt x="1436" y="788"/>
                      <a:pt x="1433" y="796"/>
                    </a:cubicBezTo>
                    <a:cubicBezTo>
                      <a:pt x="1431" y="799"/>
                      <a:pt x="1430" y="802"/>
                      <a:pt x="1429" y="804"/>
                    </a:cubicBezTo>
                    <a:cubicBezTo>
                      <a:pt x="1429" y="806"/>
                      <a:pt x="1428" y="807"/>
                      <a:pt x="1428" y="807"/>
                    </a:cubicBezTo>
                    <a:cubicBezTo>
                      <a:pt x="1428" y="807"/>
                      <a:pt x="1428" y="807"/>
                      <a:pt x="1428" y="807"/>
                    </a:cubicBezTo>
                    <a:cubicBezTo>
                      <a:pt x="1428" y="807"/>
                      <a:pt x="1428" y="807"/>
                      <a:pt x="1428" y="807"/>
                    </a:cubicBezTo>
                    <a:cubicBezTo>
                      <a:pt x="1428" y="807"/>
                      <a:pt x="1428" y="808"/>
                      <a:pt x="1427" y="809"/>
                    </a:cubicBezTo>
                    <a:cubicBezTo>
                      <a:pt x="1425" y="814"/>
                      <a:pt x="1419" y="828"/>
                      <a:pt x="1411" y="840"/>
                    </a:cubicBezTo>
                    <a:cubicBezTo>
                      <a:pt x="1403" y="853"/>
                      <a:pt x="1392" y="864"/>
                      <a:pt x="1381" y="867"/>
                    </a:cubicBezTo>
                    <a:cubicBezTo>
                      <a:pt x="1374" y="869"/>
                      <a:pt x="1365" y="870"/>
                      <a:pt x="1355" y="870"/>
                    </a:cubicBezTo>
                    <a:cubicBezTo>
                      <a:pt x="1330" y="870"/>
                      <a:pt x="1296" y="860"/>
                      <a:pt x="1250" y="816"/>
                    </a:cubicBezTo>
                    <a:cubicBezTo>
                      <a:pt x="1243" y="809"/>
                      <a:pt x="1236" y="803"/>
                      <a:pt x="1230" y="797"/>
                    </a:cubicBezTo>
                    <a:cubicBezTo>
                      <a:pt x="1227" y="793"/>
                      <a:pt x="1224" y="790"/>
                      <a:pt x="1221" y="787"/>
                    </a:cubicBezTo>
                    <a:cubicBezTo>
                      <a:pt x="1219" y="787"/>
                      <a:pt x="1219" y="787"/>
                      <a:pt x="1219" y="787"/>
                    </a:cubicBezTo>
                    <a:cubicBezTo>
                      <a:pt x="1219" y="786"/>
                      <a:pt x="1219" y="786"/>
                      <a:pt x="1219" y="786"/>
                    </a:cubicBezTo>
                    <a:cubicBezTo>
                      <a:pt x="1220" y="786"/>
                      <a:pt x="1220" y="786"/>
                      <a:pt x="1220" y="786"/>
                    </a:cubicBezTo>
                    <a:cubicBezTo>
                      <a:pt x="1209" y="775"/>
                      <a:pt x="1199" y="765"/>
                      <a:pt x="1191" y="754"/>
                    </a:cubicBezTo>
                    <a:cubicBezTo>
                      <a:pt x="1189" y="754"/>
                      <a:pt x="1189" y="754"/>
                      <a:pt x="1189" y="754"/>
                    </a:cubicBezTo>
                    <a:cubicBezTo>
                      <a:pt x="1189" y="753"/>
                      <a:pt x="1189" y="753"/>
                      <a:pt x="1189" y="753"/>
                    </a:cubicBezTo>
                    <a:cubicBezTo>
                      <a:pt x="1190" y="753"/>
                      <a:pt x="1190" y="753"/>
                      <a:pt x="1190" y="753"/>
                    </a:cubicBezTo>
                    <a:cubicBezTo>
                      <a:pt x="1169" y="726"/>
                      <a:pt x="1154" y="700"/>
                      <a:pt x="1139" y="667"/>
                    </a:cubicBezTo>
                    <a:cubicBezTo>
                      <a:pt x="1138" y="667"/>
                      <a:pt x="1138" y="667"/>
                      <a:pt x="1138" y="667"/>
                    </a:cubicBezTo>
                    <a:cubicBezTo>
                      <a:pt x="1138" y="666"/>
                      <a:pt x="1138" y="666"/>
                      <a:pt x="1138" y="666"/>
                    </a:cubicBezTo>
                    <a:cubicBezTo>
                      <a:pt x="1139" y="666"/>
                      <a:pt x="1139" y="666"/>
                      <a:pt x="1139" y="666"/>
                    </a:cubicBezTo>
                    <a:cubicBezTo>
                      <a:pt x="1137" y="662"/>
                      <a:pt x="1135" y="658"/>
                      <a:pt x="1133" y="654"/>
                    </a:cubicBezTo>
                    <a:cubicBezTo>
                      <a:pt x="1124" y="632"/>
                      <a:pt x="1116" y="606"/>
                      <a:pt x="1110" y="579"/>
                    </a:cubicBezTo>
                    <a:cubicBezTo>
                      <a:pt x="1110" y="579"/>
                      <a:pt x="1110" y="579"/>
                      <a:pt x="1110" y="579"/>
                    </a:cubicBezTo>
                    <a:cubicBezTo>
                      <a:pt x="1110" y="578"/>
                      <a:pt x="1110" y="578"/>
                      <a:pt x="1110" y="578"/>
                    </a:cubicBezTo>
                    <a:cubicBezTo>
                      <a:pt x="1110" y="578"/>
                      <a:pt x="1110" y="578"/>
                      <a:pt x="1110" y="578"/>
                    </a:cubicBezTo>
                    <a:cubicBezTo>
                      <a:pt x="1108" y="571"/>
                      <a:pt x="1107" y="564"/>
                      <a:pt x="1105" y="557"/>
                    </a:cubicBezTo>
                    <a:cubicBezTo>
                      <a:pt x="1104" y="557"/>
                      <a:pt x="1104" y="557"/>
                      <a:pt x="1104" y="557"/>
                    </a:cubicBezTo>
                    <a:cubicBezTo>
                      <a:pt x="1104" y="556"/>
                      <a:pt x="1104" y="556"/>
                      <a:pt x="1104" y="556"/>
                    </a:cubicBezTo>
                    <a:cubicBezTo>
                      <a:pt x="1105" y="556"/>
                      <a:pt x="1105" y="556"/>
                      <a:pt x="1105" y="556"/>
                    </a:cubicBezTo>
                    <a:cubicBezTo>
                      <a:pt x="1102" y="544"/>
                      <a:pt x="1100" y="532"/>
                      <a:pt x="1098" y="521"/>
                    </a:cubicBezTo>
                    <a:cubicBezTo>
                      <a:pt x="1094" y="500"/>
                      <a:pt x="1091" y="481"/>
                      <a:pt x="1090" y="467"/>
                    </a:cubicBezTo>
                    <a:cubicBezTo>
                      <a:pt x="1089" y="461"/>
                      <a:pt x="1088" y="455"/>
                      <a:pt x="1087" y="452"/>
                    </a:cubicBezTo>
                    <a:cubicBezTo>
                      <a:pt x="1087" y="448"/>
                      <a:pt x="1087" y="446"/>
                      <a:pt x="1087" y="446"/>
                    </a:cubicBezTo>
                    <a:cubicBezTo>
                      <a:pt x="1086" y="446"/>
                      <a:pt x="1086" y="446"/>
                      <a:pt x="1086" y="446"/>
                    </a:cubicBezTo>
                    <a:cubicBezTo>
                      <a:pt x="1086" y="446"/>
                      <a:pt x="1086" y="446"/>
                      <a:pt x="1086" y="446"/>
                    </a:cubicBezTo>
                    <a:cubicBezTo>
                      <a:pt x="1085" y="446"/>
                      <a:pt x="1085" y="446"/>
                      <a:pt x="1085" y="446"/>
                    </a:cubicBezTo>
                    <a:cubicBezTo>
                      <a:pt x="1085" y="446"/>
                      <a:pt x="1085" y="446"/>
                      <a:pt x="1085" y="446"/>
                    </a:cubicBezTo>
                    <a:cubicBezTo>
                      <a:pt x="1085" y="446"/>
                      <a:pt x="1085" y="446"/>
                      <a:pt x="1085" y="446"/>
                    </a:cubicBezTo>
                    <a:cubicBezTo>
                      <a:pt x="1085" y="446"/>
                      <a:pt x="1085" y="447"/>
                      <a:pt x="1085" y="450"/>
                    </a:cubicBezTo>
                    <a:cubicBezTo>
                      <a:pt x="1083" y="463"/>
                      <a:pt x="1078" y="509"/>
                      <a:pt x="1065" y="556"/>
                    </a:cubicBezTo>
                    <a:cubicBezTo>
                      <a:pt x="1065" y="557"/>
                      <a:pt x="1065" y="557"/>
                      <a:pt x="1065" y="557"/>
                    </a:cubicBezTo>
                    <a:cubicBezTo>
                      <a:pt x="1064" y="557"/>
                      <a:pt x="1064" y="557"/>
                      <a:pt x="1064" y="557"/>
                    </a:cubicBezTo>
                    <a:cubicBezTo>
                      <a:pt x="1062" y="564"/>
                      <a:pt x="1060" y="571"/>
                      <a:pt x="1058" y="578"/>
                    </a:cubicBezTo>
                    <a:cubicBezTo>
                      <a:pt x="1058" y="578"/>
                      <a:pt x="1058" y="578"/>
                      <a:pt x="1058" y="578"/>
                    </a:cubicBezTo>
                    <a:cubicBezTo>
                      <a:pt x="1058" y="579"/>
                      <a:pt x="1058" y="579"/>
                      <a:pt x="1058" y="579"/>
                    </a:cubicBezTo>
                    <a:cubicBezTo>
                      <a:pt x="1057" y="579"/>
                      <a:pt x="1057" y="579"/>
                      <a:pt x="1057" y="579"/>
                    </a:cubicBezTo>
                    <a:cubicBezTo>
                      <a:pt x="1057" y="579"/>
                      <a:pt x="1057" y="579"/>
                      <a:pt x="1057" y="579"/>
                    </a:cubicBezTo>
                    <a:cubicBezTo>
                      <a:pt x="1055" y="585"/>
                      <a:pt x="1053" y="591"/>
                      <a:pt x="1050" y="597"/>
                    </a:cubicBezTo>
                    <a:cubicBezTo>
                      <a:pt x="1050" y="597"/>
                      <a:pt x="1050" y="597"/>
                      <a:pt x="1050" y="597"/>
                    </a:cubicBezTo>
                    <a:cubicBezTo>
                      <a:pt x="1050" y="597"/>
                      <a:pt x="1050" y="597"/>
                      <a:pt x="1050" y="597"/>
                    </a:cubicBezTo>
                    <a:cubicBezTo>
                      <a:pt x="1050" y="597"/>
                      <a:pt x="1050" y="599"/>
                      <a:pt x="1049" y="601"/>
                    </a:cubicBezTo>
                    <a:cubicBezTo>
                      <a:pt x="1045" y="611"/>
                      <a:pt x="1036" y="636"/>
                      <a:pt x="1023" y="666"/>
                    </a:cubicBezTo>
                    <a:cubicBezTo>
                      <a:pt x="1024" y="666"/>
                      <a:pt x="1024" y="666"/>
                      <a:pt x="1024" y="666"/>
                    </a:cubicBezTo>
                    <a:cubicBezTo>
                      <a:pt x="1024" y="667"/>
                      <a:pt x="1024" y="667"/>
                      <a:pt x="1024" y="667"/>
                    </a:cubicBezTo>
                    <a:cubicBezTo>
                      <a:pt x="1023" y="667"/>
                      <a:pt x="1023" y="667"/>
                      <a:pt x="1023" y="667"/>
                    </a:cubicBezTo>
                    <a:cubicBezTo>
                      <a:pt x="1011" y="694"/>
                      <a:pt x="996" y="725"/>
                      <a:pt x="981" y="751"/>
                    </a:cubicBezTo>
                    <a:cubicBezTo>
                      <a:pt x="980" y="751"/>
                      <a:pt x="980" y="752"/>
                      <a:pt x="979" y="753"/>
                    </a:cubicBezTo>
                    <a:cubicBezTo>
                      <a:pt x="980" y="753"/>
                      <a:pt x="980" y="753"/>
                      <a:pt x="980" y="753"/>
                    </a:cubicBezTo>
                    <a:cubicBezTo>
                      <a:pt x="980" y="754"/>
                      <a:pt x="980" y="754"/>
                      <a:pt x="980" y="754"/>
                    </a:cubicBezTo>
                    <a:cubicBezTo>
                      <a:pt x="979" y="754"/>
                      <a:pt x="979" y="754"/>
                      <a:pt x="979" y="754"/>
                    </a:cubicBezTo>
                    <a:cubicBezTo>
                      <a:pt x="971" y="766"/>
                      <a:pt x="965" y="777"/>
                      <a:pt x="958" y="786"/>
                    </a:cubicBezTo>
                    <a:cubicBezTo>
                      <a:pt x="959" y="786"/>
                      <a:pt x="959" y="786"/>
                      <a:pt x="959" y="786"/>
                    </a:cubicBezTo>
                    <a:cubicBezTo>
                      <a:pt x="959" y="787"/>
                      <a:pt x="959" y="787"/>
                      <a:pt x="959" y="787"/>
                    </a:cubicBezTo>
                    <a:cubicBezTo>
                      <a:pt x="958" y="787"/>
                      <a:pt x="958" y="787"/>
                      <a:pt x="958" y="787"/>
                    </a:cubicBezTo>
                    <a:cubicBezTo>
                      <a:pt x="953" y="795"/>
                      <a:pt x="948" y="802"/>
                      <a:pt x="944" y="808"/>
                    </a:cubicBezTo>
                    <a:cubicBezTo>
                      <a:pt x="932" y="824"/>
                      <a:pt x="920" y="837"/>
                      <a:pt x="898" y="850"/>
                    </a:cubicBezTo>
                    <a:cubicBezTo>
                      <a:pt x="886" y="858"/>
                      <a:pt x="878" y="862"/>
                      <a:pt x="871" y="865"/>
                    </a:cubicBezTo>
                    <a:cubicBezTo>
                      <a:pt x="864" y="868"/>
                      <a:pt x="859" y="869"/>
                      <a:pt x="854" y="869"/>
                    </a:cubicBezTo>
                    <a:cubicBezTo>
                      <a:pt x="854" y="869"/>
                      <a:pt x="854" y="869"/>
                      <a:pt x="854" y="869"/>
                    </a:cubicBezTo>
                    <a:cubicBezTo>
                      <a:pt x="848" y="869"/>
                      <a:pt x="841" y="867"/>
                      <a:pt x="829" y="865"/>
                    </a:cubicBezTo>
                    <a:cubicBezTo>
                      <a:pt x="804" y="860"/>
                      <a:pt x="786" y="846"/>
                      <a:pt x="769" y="821"/>
                    </a:cubicBezTo>
                    <a:cubicBezTo>
                      <a:pt x="767" y="818"/>
                      <a:pt x="765" y="815"/>
                      <a:pt x="763" y="813"/>
                    </a:cubicBezTo>
                    <a:cubicBezTo>
                      <a:pt x="759" y="805"/>
                      <a:pt x="754" y="797"/>
                      <a:pt x="749" y="787"/>
                    </a:cubicBezTo>
                    <a:cubicBezTo>
                      <a:pt x="748" y="787"/>
                      <a:pt x="748" y="787"/>
                      <a:pt x="748" y="787"/>
                    </a:cubicBezTo>
                    <a:cubicBezTo>
                      <a:pt x="748" y="786"/>
                      <a:pt x="748" y="786"/>
                      <a:pt x="748" y="786"/>
                    </a:cubicBezTo>
                    <a:cubicBezTo>
                      <a:pt x="748" y="786"/>
                      <a:pt x="748" y="786"/>
                      <a:pt x="748" y="786"/>
                    </a:cubicBezTo>
                    <a:cubicBezTo>
                      <a:pt x="743" y="777"/>
                      <a:pt x="739" y="766"/>
                      <a:pt x="734" y="754"/>
                    </a:cubicBezTo>
                    <a:cubicBezTo>
                      <a:pt x="733" y="754"/>
                      <a:pt x="733" y="754"/>
                      <a:pt x="733" y="754"/>
                    </a:cubicBezTo>
                    <a:cubicBezTo>
                      <a:pt x="733" y="753"/>
                      <a:pt x="733" y="753"/>
                      <a:pt x="733" y="753"/>
                    </a:cubicBezTo>
                    <a:cubicBezTo>
                      <a:pt x="734" y="753"/>
                      <a:pt x="734" y="753"/>
                      <a:pt x="734" y="753"/>
                    </a:cubicBezTo>
                    <a:cubicBezTo>
                      <a:pt x="724" y="728"/>
                      <a:pt x="716" y="699"/>
                      <a:pt x="713" y="667"/>
                    </a:cubicBezTo>
                    <a:cubicBezTo>
                      <a:pt x="712" y="667"/>
                      <a:pt x="712" y="667"/>
                      <a:pt x="712" y="667"/>
                    </a:cubicBezTo>
                    <a:cubicBezTo>
                      <a:pt x="712" y="666"/>
                      <a:pt x="712" y="666"/>
                      <a:pt x="712" y="666"/>
                    </a:cubicBezTo>
                    <a:cubicBezTo>
                      <a:pt x="713" y="666"/>
                      <a:pt x="713" y="666"/>
                      <a:pt x="713" y="666"/>
                    </a:cubicBezTo>
                    <a:cubicBezTo>
                      <a:pt x="713" y="666"/>
                      <a:pt x="712" y="666"/>
                      <a:pt x="712" y="665"/>
                    </a:cubicBezTo>
                    <a:cubicBezTo>
                      <a:pt x="710" y="662"/>
                      <a:pt x="695" y="638"/>
                      <a:pt x="684" y="579"/>
                    </a:cubicBezTo>
                    <a:cubicBezTo>
                      <a:pt x="683" y="579"/>
                      <a:pt x="683" y="579"/>
                      <a:pt x="683" y="579"/>
                    </a:cubicBezTo>
                    <a:cubicBezTo>
                      <a:pt x="683" y="578"/>
                      <a:pt x="683" y="578"/>
                      <a:pt x="683" y="578"/>
                    </a:cubicBezTo>
                    <a:cubicBezTo>
                      <a:pt x="684" y="578"/>
                      <a:pt x="684" y="578"/>
                      <a:pt x="684" y="578"/>
                    </a:cubicBezTo>
                    <a:cubicBezTo>
                      <a:pt x="682" y="571"/>
                      <a:pt x="681" y="565"/>
                      <a:pt x="680" y="557"/>
                    </a:cubicBezTo>
                    <a:cubicBezTo>
                      <a:pt x="679" y="557"/>
                      <a:pt x="679" y="557"/>
                      <a:pt x="679" y="557"/>
                    </a:cubicBezTo>
                    <a:cubicBezTo>
                      <a:pt x="679" y="556"/>
                      <a:pt x="679" y="556"/>
                      <a:pt x="679" y="556"/>
                    </a:cubicBezTo>
                    <a:cubicBezTo>
                      <a:pt x="680" y="556"/>
                      <a:pt x="680" y="556"/>
                      <a:pt x="680" y="556"/>
                    </a:cubicBezTo>
                    <a:cubicBezTo>
                      <a:pt x="676" y="530"/>
                      <a:pt x="673" y="497"/>
                      <a:pt x="671" y="459"/>
                    </a:cubicBezTo>
                    <a:cubicBezTo>
                      <a:pt x="671" y="458"/>
                      <a:pt x="671" y="458"/>
                      <a:pt x="671" y="458"/>
                    </a:cubicBezTo>
                    <a:cubicBezTo>
                      <a:pt x="671" y="458"/>
                      <a:pt x="671" y="458"/>
                      <a:pt x="671" y="458"/>
                    </a:cubicBezTo>
                    <a:cubicBezTo>
                      <a:pt x="671" y="458"/>
                      <a:pt x="671" y="458"/>
                      <a:pt x="671" y="458"/>
                    </a:cubicBezTo>
                    <a:cubicBezTo>
                      <a:pt x="670" y="458"/>
                      <a:pt x="670" y="458"/>
                      <a:pt x="670" y="458"/>
                    </a:cubicBezTo>
                    <a:cubicBezTo>
                      <a:pt x="669" y="458"/>
                      <a:pt x="669" y="458"/>
                      <a:pt x="669" y="458"/>
                    </a:cubicBezTo>
                    <a:cubicBezTo>
                      <a:pt x="669" y="459"/>
                      <a:pt x="669" y="459"/>
                      <a:pt x="669" y="459"/>
                    </a:cubicBezTo>
                    <a:cubicBezTo>
                      <a:pt x="669" y="467"/>
                      <a:pt x="668" y="505"/>
                      <a:pt x="658" y="556"/>
                    </a:cubicBezTo>
                    <a:cubicBezTo>
                      <a:pt x="659" y="556"/>
                      <a:pt x="659" y="556"/>
                      <a:pt x="659" y="556"/>
                    </a:cubicBezTo>
                    <a:cubicBezTo>
                      <a:pt x="659" y="557"/>
                      <a:pt x="659" y="557"/>
                      <a:pt x="659" y="557"/>
                    </a:cubicBezTo>
                    <a:cubicBezTo>
                      <a:pt x="658" y="557"/>
                      <a:pt x="658" y="557"/>
                      <a:pt x="658" y="557"/>
                    </a:cubicBezTo>
                    <a:cubicBezTo>
                      <a:pt x="652" y="590"/>
                      <a:pt x="642" y="627"/>
                      <a:pt x="625" y="666"/>
                    </a:cubicBezTo>
                    <a:cubicBezTo>
                      <a:pt x="626" y="666"/>
                      <a:pt x="626" y="666"/>
                      <a:pt x="626" y="666"/>
                    </a:cubicBezTo>
                    <a:cubicBezTo>
                      <a:pt x="626" y="667"/>
                      <a:pt x="626" y="667"/>
                      <a:pt x="626" y="667"/>
                    </a:cubicBezTo>
                    <a:cubicBezTo>
                      <a:pt x="625" y="667"/>
                      <a:pt x="625" y="667"/>
                      <a:pt x="625" y="667"/>
                    </a:cubicBezTo>
                    <a:cubicBezTo>
                      <a:pt x="625" y="668"/>
                      <a:pt x="625" y="668"/>
                      <a:pt x="625" y="668"/>
                    </a:cubicBezTo>
                    <a:cubicBezTo>
                      <a:pt x="624" y="676"/>
                      <a:pt x="619" y="708"/>
                      <a:pt x="598" y="753"/>
                    </a:cubicBezTo>
                    <a:cubicBezTo>
                      <a:pt x="599" y="753"/>
                      <a:pt x="599" y="753"/>
                      <a:pt x="599" y="753"/>
                    </a:cubicBezTo>
                    <a:cubicBezTo>
                      <a:pt x="599" y="754"/>
                      <a:pt x="599" y="754"/>
                      <a:pt x="599" y="754"/>
                    </a:cubicBezTo>
                    <a:cubicBezTo>
                      <a:pt x="598" y="754"/>
                      <a:pt x="598" y="754"/>
                      <a:pt x="598" y="754"/>
                    </a:cubicBezTo>
                    <a:cubicBezTo>
                      <a:pt x="595" y="761"/>
                      <a:pt x="592" y="768"/>
                      <a:pt x="588" y="776"/>
                    </a:cubicBezTo>
                    <a:cubicBezTo>
                      <a:pt x="588" y="776"/>
                      <a:pt x="588" y="776"/>
                      <a:pt x="588" y="776"/>
                    </a:cubicBezTo>
                    <a:cubicBezTo>
                      <a:pt x="584" y="786"/>
                      <a:pt x="584" y="786"/>
                      <a:pt x="584" y="786"/>
                    </a:cubicBezTo>
                    <a:cubicBezTo>
                      <a:pt x="584" y="786"/>
                      <a:pt x="584" y="786"/>
                      <a:pt x="584" y="786"/>
                    </a:cubicBezTo>
                    <a:cubicBezTo>
                      <a:pt x="584" y="786"/>
                      <a:pt x="584" y="786"/>
                      <a:pt x="584" y="786"/>
                    </a:cubicBezTo>
                    <a:cubicBezTo>
                      <a:pt x="584" y="786"/>
                      <a:pt x="584" y="786"/>
                      <a:pt x="584" y="786"/>
                    </a:cubicBezTo>
                    <a:cubicBezTo>
                      <a:pt x="584" y="787"/>
                      <a:pt x="584" y="787"/>
                      <a:pt x="584" y="787"/>
                    </a:cubicBezTo>
                    <a:cubicBezTo>
                      <a:pt x="583" y="787"/>
                      <a:pt x="583" y="787"/>
                      <a:pt x="583" y="787"/>
                    </a:cubicBezTo>
                    <a:cubicBezTo>
                      <a:pt x="580" y="798"/>
                      <a:pt x="576" y="804"/>
                      <a:pt x="570" y="815"/>
                    </a:cubicBezTo>
                    <a:cubicBezTo>
                      <a:pt x="562" y="826"/>
                      <a:pt x="554" y="837"/>
                      <a:pt x="549" y="843"/>
                    </a:cubicBezTo>
                    <a:cubicBezTo>
                      <a:pt x="546" y="847"/>
                      <a:pt x="541" y="851"/>
                      <a:pt x="536" y="854"/>
                    </a:cubicBezTo>
                    <a:cubicBezTo>
                      <a:pt x="528" y="859"/>
                      <a:pt x="518" y="863"/>
                      <a:pt x="506" y="863"/>
                    </a:cubicBezTo>
                    <a:cubicBezTo>
                      <a:pt x="505" y="863"/>
                      <a:pt x="504" y="863"/>
                      <a:pt x="503" y="863"/>
                    </a:cubicBezTo>
                    <a:cubicBezTo>
                      <a:pt x="502" y="863"/>
                      <a:pt x="502" y="863"/>
                      <a:pt x="502" y="863"/>
                    </a:cubicBezTo>
                    <a:cubicBezTo>
                      <a:pt x="491" y="863"/>
                      <a:pt x="481" y="859"/>
                      <a:pt x="475" y="854"/>
                    </a:cubicBezTo>
                    <a:cubicBezTo>
                      <a:pt x="472" y="852"/>
                      <a:pt x="469" y="850"/>
                      <a:pt x="468" y="849"/>
                    </a:cubicBezTo>
                    <a:cubicBezTo>
                      <a:pt x="467" y="848"/>
                      <a:pt x="466" y="847"/>
                      <a:pt x="466" y="847"/>
                    </a:cubicBezTo>
                    <a:cubicBezTo>
                      <a:pt x="465" y="846"/>
                      <a:pt x="465" y="846"/>
                      <a:pt x="465" y="846"/>
                    </a:cubicBezTo>
                    <a:cubicBezTo>
                      <a:pt x="465" y="846"/>
                      <a:pt x="465" y="846"/>
                      <a:pt x="465" y="846"/>
                    </a:cubicBezTo>
                    <a:cubicBezTo>
                      <a:pt x="465" y="846"/>
                      <a:pt x="465" y="846"/>
                      <a:pt x="465" y="846"/>
                    </a:cubicBezTo>
                    <a:cubicBezTo>
                      <a:pt x="450" y="834"/>
                      <a:pt x="437" y="818"/>
                      <a:pt x="427" y="803"/>
                    </a:cubicBezTo>
                    <a:cubicBezTo>
                      <a:pt x="424" y="798"/>
                      <a:pt x="421" y="792"/>
                      <a:pt x="418" y="787"/>
                    </a:cubicBezTo>
                    <a:cubicBezTo>
                      <a:pt x="417" y="787"/>
                      <a:pt x="417" y="787"/>
                      <a:pt x="417" y="787"/>
                    </a:cubicBezTo>
                    <a:cubicBezTo>
                      <a:pt x="417" y="786"/>
                      <a:pt x="417" y="786"/>
                      <a:pt x="417" y="786"/>
                    </a:cubicBezTo>
                    <a:cubicBezTo>
                      <a:pt x="417" y="786"/>
                      <a:pt x="417" y="786"/>
                      <a:pt x="417" y="786"/>
                    </a:cubicBezTo>
                    <a:cubicBezTo>
                      <a:pt x="414" y="781"/>
                      <a:pt x="412" y="776"/>
                      <a:pt x="410" y="772"/>
                    </a:cubicBezTo>
                    <a:cubicBezTo>
                      <a:pt x="408" y="768"/>
                      <a:pt x="407" y="764"/>
                      <a:pt x="406" y="762"/>
                    </a:cubicBezTo>
                    <a:cubicBezTo>
                      <a:pt x="405" y="759"/>
                      <a:pt x="404" y="758"/>
                      <a:pt x="404" y="758"/>
                    </a:cubicBezTo>
                    <a:cubicBezTo>
                      <a:pt x="404" y="758"/>
                      <a:pt x="404" y="757"/>
                      <a:pt x="403" y="754"/>
                    </a:cubicBezTo>
                    <a:cubicBezTo>
                      <a:pt x="402" y="754"/>
                      <a:pt x="402" y="754"/>
                      <a:pt x="402" y="754"/>
                    </a:cubicBezTo>
                    <a:cubicBezTo>
                      <a:pt x="402" y="753"/>
                      <a:pt x="402" y="753"/>
                      <a:pt x="402" y="753"/>
                    </a:cubicBezTo>
                    <a:cubicBezTo>
                      <a:pt x="403" y="753"/>
                      <a:pt x="403" y="753"/>
                      <a:pt x="403" y="753"/>
                    </a:cubicBezTo>
                    <a:cubicBezTo>
                      <a:pt x="402" y="752"/>
                      <a:pt x="402" y="752"/>
                      <a:pt x="402" y="751"/>
                    </a:cubicBezTo>
                    <a:cubicBezTo>
                      <a:pt x="397" y="737"/>
                      <a:pt x="387" y="704"/>
                      <a:pt x="383" y="667"/>
                    </a:cubicBezTo>
                    <a:cubicBezTo>
                      <a:pt x="382" y="667"/>
                      <a:pt x="382" y="667"/>
                      <a:pt x="382" y="667"/>
                    </a:cubicBezTo>
                    <a:cubicBezTo>
                      <a:pt x="382" y="666"/>
                      <a:pt x="382" y="666"/>
                      <a:pt x="382" y="666"/>
                    </a:cubicBezTo>
                    <a:cubicBezTo>
                      <a:pt x="382" y="666"/>
                      <a:pt x="382" y="666"/>
                      <a:pt x="382" y="666"/>
                    </a:cubicBezTo>
                    <a:cubicBezTo>
                      <a:pt x="382" y="666"/>
                      <a:pt x="382" y="665"/>
                      <a:pt x="381" y="663"/>
                    </a:cubicBezTo>
                    <a:cubicBezTo>
                      <a:pt x="377" y="653"/>
                      <a:pt x="363" y="619"/>
                      <a:pt x="355" y="579"/>
                    </a:cubicBezTo>
                    <a:cubicBezTo>
                      <a:pt x="353" y="579"/>
                      <a:pt x="353" y="579"/>
                      <a:pt x="353" y="579"/>
                    </a:cubicBezTo>
                    <a:cubicBezTo>
                      <a:pt x="353" y="578"/>
                      <a:pt x="353" y="578"/>
                      <a:pt x="353" y="578"/>
                    </a:cubicBezTo>
                    <a:cubicBezTo>
                      <a:pt x="354" y="578"/>
                      <a:pt x="354" y="578"/>
                      <a:pt x="354" y="578"/>
                    </a:cubicBezTo>
                    <a:cubicBezTo>
                      <a:pt x="353" y="571"/>
                      <a:pt x="351" y="564"/>
                      <a:pt x="350" y="557"/>
                    </a:cubicBezTo>
                    <a:cubicBezTo>
                      <a:pt x="349" y="557"/>
                      <a:pt x="349" y="557"/>
                      <a:pt x="349" y="557"/>
                    </a:cubicBezTo>
                    <a:cubicBezTo>
                      <a:pt x="349" y="556"/>
                      <a:pt x="349" y="556"/>
                      <a:pt x="349" y="556"/>
                    </a:cubicBezTo>
                    <a:cubicBezTo>
                      <a:pt x="350" y="556"/>
                      <a:pt x="350" y="556"/>
                      <a:pt x="350" y="556"/>
                    </a:cubicBezTo>
                    <a:cubicBezTo>
                      <a:pt x="350" y="552"/>
                      <a:pt x="349" y="548"/>
                      <a:pt x="349" y="543"/>
                    </a:cubicBezTo>
                    <a:cubicBezTo>
                      <a:pt x="345" y="513"/>
                      <a:pt x="343" y="486"/>
                      <a:pt x="342" y="466"/>
                    </a:cubicBezTo>
                    <a:cubicBezTo>
                      <a:pt x="341" y="457"/>
                      <a:pt x="340" y="449"/>
                      <a:pt x="340" y="443"/>
                    </a:cubicBezTo>
                    <a:cubicBezTo>
                      <a:pt x="339" y="438"/>
                      <a:pt x="339" y="435"/>
                      <a:pt x="339" y="435"/>
                    </a:cubicBezTo>
                    <a:cubicBezTo>
                      <a:pt x="339" y="435"/>
                      <a:pt x="339" y="435"/>
                      <a:pt x="339" y="435"/>
                    </a:cubicBezTo>
                    <a:cubicBezTo>
                      <a:pt x="339" y="435"/>
                      <a:pt x="339" y="435"/>
                      <a:pt x="339" y="435"/>
                    </a:cubicBezTo>
                    <a:cubicBezTo>
                      <a:pt x="338" y="435"/>
                      <a:pt x="338" y="435"/>
                      <a:pt x="338" y="435"/>
                    </a:cubicBezTo>
                    <a:cubicBezTo>
                      <a:pt x="338" y="435"/>
                      <a:pt x="338" y="435"/>
                      <a:pt x="338" y="435"/>
                    </a:cubicBezTo>
                    <a:cubicBezTo>
                      <a:pt x="337" y="435"/>
                      <a:pt x="337" y="435"/>
                      <a:pt x="337" y="435"/>
                    </a:cubicBezTo>
                    <a:cubicBezTo>
                      <a:pt x="337" y="435"/>
                      <a:pt x="337" y="440"/>
                      <a:pt x="336" y="449"/>
                    </a:cubicBezTo>
                    <a:cubicBezTo>
                      <a:pt x="335" y="473"/>
                      <a:pt x="330" y="524"/>
                      <a:pt x="319" y="556"/>
                    </a:cubicBezTo>
                    <a:cubicBezTo>
                      <a:pt x="319" y="556"/>
                      <a:pt x="319" y="556"/>
                      <a:pt x="319" y="556"/>
                    </a:cubicBezTo>
                    <a:cubicBezTo>
                      <a:pt x="319" y="557"/>
                      <a:pt x="319" y="557"/>
                      <a:pt x="319" y="557"/>
                    </a:cubicBezTo>
                    <a:cubicBezTo>
                      <a:pt x="318" y="557"/>
                      <a:pt x="318" y="557"/>
                      <a:pt x="318" y="557"/>
                    </a:cubicBezTo>
                    <a:cubicBezTo>
                      <a:pt x="318" y="559"/>
                      <a:pt x="317" y="561"/>
                      <a:pt x="316" y="562"/>
                    </a:cubicBezTo>
                    <a:cubicBezTo>
                      <a:pt x="308" y="583"/>
                      <a:pt x="296" y="609"/>
                      <a:pt x="287" y="630"/>
                    </a:cubicBezTo>
                    <a:cubicBezTo>
                      <a:pt x="282" y="640"/>
                      <a:pt x="278" y="649"/>
                      <a:pt x="275" y="656"/>
                    </a:cubicBezTo>
                    <a:cubicBezTo>
                      <a:pt x="273" y="662"/>
                      <a:pt x="271" y="666"/>
                      <a:pt x="271" y="666"/>
                    </a:cubicBezTo>
                    <a:cubicBezTo>
                      <a:pt x="272" y="666"/>
                      <a:pt x="272" y="666"/>
                      <a:pt x="272" y="666"/>
                    </a:cubicBezTo>
                    <a:cubicBezTo>
                      <a:pt x="272" y="667"/>
                      <a:pt x="272" y="667"/>
                      <a:pt x="272" y="667"/>
                    </a:cubicBezTo>
                    <a:cubicBezTo>
                      <a:pt x="270" y="667"/>
                      <a:pt x="270" y="667"/>
                      <a:pt x="270" y="667"/>
                    </a:cubicBezTo>
                    <a:cubicBezTo>
                      <a:pt x="270" y="668"/>
                      <a:pt x="270" y="668"/>
                      <a:pt x="270" y="668"/>
                    </a:cubicBezTo>
                    <a:cubicBezTo>
                      <a:pt x="268" y="677"/>
                      <a:pt x="259" y="712"/>
                      <a:pt x="234" y="753"/>
                    </a:cubicBezTo>
                    <a:cubicBezTo>
                      <a:pt x="235" y="753"/>
                      <a:pt x="235" y="753"/>
                      <a:pt x="235" y="753"/>
                    </a:cubicBezTo>
                    <a:cubicBezTo>
                      <a:pt x="235" y="754"/>
                      <a:pt x="235" y="754"/>
                      <a:pt x="235" y="754"/>
                    </a:cubicBezTo>
                    <a:cubicBezTo>
                      <a:pt x="234" y="754"/>
                      <a:pt x="234" y="754"/>
                      <a:pt x="234" y="754"/>
                    </a:cubicBezTo>
                    <a:cubicBezTo>
                      <a:pt x="232" y="757"/>
                      <a:pt x="230" y="759"/>
                      <a:pt x="229" y="762"/>
                    </a:cubicBezTo>
                    <a:cubicBezTo>
                      <a:pt x="223" y="771"/>
                      <a:pt x="218" y="778"/>
                      <a:pt x="214" y="785"/>
                    </a:cubicBezTo>
                    <a:cubicBezTo>
                      <a:pt x="214" y="785"/>
                      <a:pt x="214" y="785"/>
                      <a:pt x="214" y="785"/>
                    </a:cubicBezTo>
                    <a:cubicBezTo>
                      <a:pt x="214" y="785"/>
                      <a:pt x="214" y="785"/>
                      <a:pt x="214" y="785"/>
                    </a:cubicBezTo>
                    <a:cubicBezTo>
                      <a:pt x="214" y="785"/>
                      <a:pt x="214" y="785"/>
                      <a:pt x="214" y="785"/>
                    </a:cubicBezTo>
                    <a:cubicBezTo>
                      <a:pt x="210" y="791"/>
                      <a:pt x="206" y="796"/>
                      <a:pt x="203" y="800"/>
                    </a:cubicBezTo>
                    <a:cubicBezTo>
                      <a:pt x="189" y="821"/>
                      <a:pt x="181" y="828"/>
                      <a:pt x="170" y="836"/>
                    </a:cubicBezTo>
                    <a:cubicBezTo>
                      <a:pt x="162" y="841"/>
                      <a:pt x="150" y="849"/>
                      <a:pt x="136" y="854"/>
                    </a:cubicBezTo>
                    <a:cubicBezTo>
                      <a:pt x="127" y="857"/>
                      <a:pt x="117" y="860"/>
                      <a:pt x="108" y="860"/>
                    </a:cubicBezTo>
                    <a:cubicBezTo>
                      <a:pt x="104" y="860"/>
                      <a:pt x="100" y="859"/>
                      <a:pt x="96" y="858"/>
                    </a:cubicBezTo>
                    <a:cubicBezTo>
                      <a:pt x="83" y="855"/>
                      <a:pt x="72" y="844"/>
                      <a:pt x="64" y="830"/>
                    </a:cubicBezTo>
                    <a:cubicBezTo>
                      <a:pt x="55" y="816"/>
                      <a:pt x="50" y="799"/>
                      <a:pt x="47" y="785"/>
                    </a:cubicBezTo>
                    <a:cubicBezTo>
                      <a:pt x="46" y="785"/>
                      <a:pt x="46" y="785"/>
                      <a:pt x="46" y="785"/>
                    </a:cubicBezTo>
                    <a:cubicBezTo>
                      <a:pt x="46" y="785"/>
                      <a:pt x="46" y="785"/>
                      <a:pt x="46" y="785"/>
                    </a:cubicBezTo>
                    <a:cubicBezTo>
                      <a:pt x="47" y="785"/>
                      <a:pt x="47" y="785"/>
                      <a:pt x="47" y="785"/>
                    </a:cubicBezTo>
                    <a:cubicBezTo>
                      <a:pt x="47" y="784"/>
                      <a:pt x="47" y="784"/>
                      <a:pt x="47" y="784"/>
                    </a:cubicBezTo>
                    <a:cubicBezTo>
                      <a:pt x="46" y="784"/>
                      <a:pt x="46" y="784"/>
                      <a:pt x="46" y="784"/>
                    </a:cubicBezTo>
                    <a:cubicBezTo>
                      <a:pt x="46" y="784"/>
                      <a:pt x="42" y="780"/>
                      <a:pt x="38" y="764"/>
                    </a:cubicBezTo>
                    <a:cubicBezTo>
                      <a:pt x="38" y="761"/>
                      <a:pt x="37" y="758"/>
                      <a:pt x="36" y="754"/>
                    </a:cubicBezTo>
                    <a:cubicBezTo>
                      <a:pt x="36" y="754"/>
                      <a:pt x="36" y="754"/>
                      <a:pt x="36" y="754"/>
                    </a:cubicBezTo>
                    <a:cubicBezTo>
                      <a:pt x="36" y="753"/>
                      <a:pt x="36" y="753"/>
                      <a:pt x="36" y="753"/>
                    </a:cubicBezTo>
                    <a:cubicBezTo>
                      <a:pt x="36" y="753"/>
                      <a:pt x="36" y="753"/>
                      <a:pt x="36" y="753"/>
                    </a:cubicBezTo>
                    <a:cubicBezTo>
                      <a:pt x="33" y="736"/>
                      <a:pt x="30" y="709"/>
                      <a:pt x="28" y="667"/>
                    </a:cubicBezTo>
                    <a:cubicBezTo>
                      <a:pt x="27" y="667"/>
                      <a:pt x="27" y="667"/>
                      <a:pt x="27" y="667"/>
                    </a:cubicBezTo>
                    <a:cubicBezTo>
                      <a:pt x="27" y="666"/>
                      <a:pt x="27" y="666"/>
                      <a:pt x="27" y="666"/>
                    </a:cubicBezTo>
                    <a:cubicBezTo>
                      <a:pt x="28" y="666"/>
                      <a:pt x="28" y="666"/>
                      <a:pt x="28" y="666"/>
                    </a:cubicBezTo>
                    <a:cubicBezTo>
                      <a:pt x="28" y="665"/>
                      <a:pt x="27" y="663"/>
                      <a:pt x="26" y="659"/>
                    </a:cubicBezTo>
                    <a:cubicBezTo>
                      <a:pt x="23" y="646"/>
                      <a:pt x="16" y="616"/>
                      <a:pt x="11" y="579"/>
                    </a:cubicBezTo>
                    <a:cubicBezTo>
                      <a:pt x="10" y="579"/>
                      <a:pt x="10" y="579"/>
                      <a:pt x="10" y="579"/>
                    </a:cubicBezTo>
                    <a:cubicBezTo>
                      <a:pt x="10" y="578"/>
                      <a:pt x="10" y="578"/>
                      <a:pt x="10" y="578"/>
                    </a:cubicBezTo>
                    <a:cubicBezTo>
                      <a:pt x="10" y="578"/>
                      <a:pt x="10" y="578"/>
                      <a:pt x="10" y="578"/>
                    </a:cubicBezTo>
                    <a:cubicBezTo>
                      <a:pt x="10" y="577"/>
                      <a:pt x="10" y="576"/>
                      <a:pt x="10" y="574"/>
                    </a:cubicBezTo>
                    <a:cubicBezTo>
                      <a:pt x="10" y="574"/>
                      <a:pt x="10" y="574"/>
                      <a:pt x="10" y="574"/>
                    </a:cubicBezTo>
                    <a:cubicBezTo>
                      <a:pt x="9" y="557"/>
                      <a:pt x="9" y="557"/>
                      <a:pt x="9" y="557"/>
                    </a:cubicBezTo>
                    <a:cubicBezTo>
                      <a:pt x="8" y="557"/>
                      <a:pt x="8" y="557"/>
                      <a:pt x="8" y="557"/>
                    </a:cubicBezTo>
                    <a:cubicBezTo>
                      <a:pt x="8" y="556"/>
                      <a:pt x="8" y="556"/>
                      <a:pt x="8" y="556"/>
                    </a:cubicBezTo>
                    <a:cubicBezTo>
                      <a:pt x="9" y="556"/>
                      <a:pt x="9" y="556"/>
                      <a:pt x="9" y="556"/>
                    </a:cubicBezTo>
                    <a:cubicBezTo>
                      <a:pt x="8" y="551"/>
                      <a:pt x="8" y="551"/>
                      <a:pt x="8" y="551"/>
                    </a:cubicBezTo>
                    <a:cubicBezTo>
                      <a:pt x="8" y="551"/>
                      <a:pt x="8" y="551"/>
                      <a:pt x="8" y="551"/>
                    </a:cubicBezTo>
                    <a:cubicBezTo>
                      <a:pt x="8" y="551"/>
                      <a:pt x="8" y="548"/>
                      <a:pt x="7" y="543"/>
                    </a:cubicBezTo>
                    <a:cubicBezTo>
                      <a:pt x="5" y="526"/>
                      <a:pt x="1" y="488"/>
                      <a:pt x="1" y="452"/>
                    </a:cubicBezTo>
                    <a:cubicBezTo>
                      <a:pt x="1" y="445"/>
                      <a:pt x="1" y="439"/>
                      <a:pt x="1" y="432"/>
                    </a:cubicBezTo>
                    <a:cubicBezTo>
                      <a:pt x="1" y="432"/>
                      <a:pt x="1" y="432"/>
                      <a:pt x="1" y="432"/>
                    </a:cubicBezTo>
                    <a:cubicBezTo>
                      <a:pt x="2" y="430"/>
                      <a:pt x="2" y="428"/>
                      <a:pt x="2" y="426"/>
                    </a:cubicBezTo>
                    <a:cubicBezTo>
                      <a:pt x="1" y="426"/>
                      <a:pt x="1" y="426"/>
                      <a:pt x="1" y="426"/>
                    </a:cubicBezTo>
                    <a:cubicBezTo>
                      <a:pt x="1" y="425"/>
                      <a:pt x="1" y="425"/>
                      <a:pt x="1" y="425"/>
                    </a:cubicBezTo>
                    <a:cubicBezTo>
                      <a:pt x="2" y="425"/>
                      <a:pt x="2" y="425"/>
                      <a:pt x="2" y="425"/>
                    </a:cubicBezTo>
                    <a:cubicBezTo>
                      <a:pt x="4" y="400"/>
                      <a:pt x="9" y="375"/>
                      <a:pt x="14" y="355"/>
                    </a:cubicBezTo>
                    <a:cubicBezTo>
                      <a:pt x="17" y="345"/>
                      <a:pt x="19" y="336"/>
                      <a:pt x="21" y="329"/>
                    </a:cubicBezTo>
                    <a:cubicBezTo>
                      <a:pt x="22" y="327"/>
                      <a:pt x="23" y="325"/>
                      <a:pt x="23" y="324"/>
                    </a:cubicBezTo>
                    <a:cubicBezTo>
                      <a:pt x="22" y="324"/>
                      <a:pt x="22" y="324"/>
                      <a:pt x="22" y="324"/>
                    </a:cubicBezTo>
                    <a:cubicBezTo>
                      <a:pt x="22" y="323"/>
                      <a:pt x="22" y="323"/>
                      <a:pt x="22" y="323"/>
                    </a:cubicBezTo>
                    <a:cubicBezTo>
                      <a:pt x="23" y="323"/>
                      <a:pt x="23" y="323"/>
                      <a:pt x="23" y="323"/>
                    </a:cubicBezTo>
                    <a:cubicBezTo>
                      <a:pt x="24" y="321"/>
                      <a:pt x="24" y="319"/>
                      <a:pt x="25" y="319"/>
                    </a:cubicBezTo>
                    <a:cubicBezTo>
                      <a:pt x="25" y="319"/>
                      <a:pt x="25" y="319"/>
                      <a:pt x="25" y="319"/>
                    </a:cubicBezTo>
                    <a:cubicBezTo>
                      <a:pt x="26" y="316"/>
                      <a:pt x="27" y="313"/>
                      <a:pt x="28" y="310"/>
                    </a:cubicBezTo>
                    <a:cubicBezTo>
                      <a:pt x="27" y="310"/>
                      <a:pt x="27" y="310"/>
                      <a:pt x="27" y="310"/>
                    </a:cubicBezTo>
                    <a:cubicBezTo>
                      <a:pt x="27" y="309"/>
                      <a:pt x="27" y="309"/>
                      <a:pt x="27" y="309"/>
                    </a:cubicBezTo>
                    <a:cubicBezTo>
                      <a:pt x="29" y="309"/>
                      <a:pt x="29" y="309"/>
                      <a:pt x="29" y="309"/>
                    </a:cubicBezTo>
                    <a:cubicBezTo>
                      <a:pt x="30" y="306"/>
                      <a:pt x="31" y="303"/>
                      <a:pt x="32" y="300"/>
                    </a:cubicBezTo>
                    <a:cubicBezTo>
                      <a:pt x="51" y="258"/>
                      <a:pt x="64" y="235"/>
                      <a:pt x="72" y="223"/>
                    </a:cubicBezTo>
                    <a:cubicBezTo>
                      <a:pt x="76" y="217"/>
                      <a:pt x="79" y="213"/>
                      <a:pt x="81" y="211"/>
                    </a:cubicBezTo>
                    <a:cubicBezTo>
                      <a:pt x="82" y="210"/>
                      <a:pt x="83" y="210"/>
                      <a:pt x="83" y="209"/>
                    </a:cubicBezTo>
                    <a:cubicBezTo>
                      <a:pt x="84" y="209"/>
                      <a:pt x="84" y="209"/>
                      <a:pt x="84" y="209"/>
                    </a:cubicBezTo>
                    <a:cubicBezTo>
                      <a:pt x="84" y="209"/>
                      <a:pt x="84" y="209"/>
                      <a:pt x="84" y="209"/>
                    </a:cubicBezTo>
                    <a:cubicBezTo>
                      <a:pt x="84" y="209"/>
                      <a:pt x="84" y="209"/>
                      <a:pt x="84" y="209"/>
                    </a:cubicBezTo>
                    <a:cubicBezTo>
                      <a:pt x="84" y="209"/>
                      <a:pt x="84" y="209"/>
                      <a:pt x="84" y="209"/>
                    </a:cubicBezTo>
                    <a:cubicBezTo>
                      <a:pt x="84" y="209"/>
                      <a:pt x="84" y="209"/>
                      <a:pt x="84" y="209"/>
                    </a:cubicBezTo>
                    <a:cubicBezTo>
                      <a:pt x="83" y="209"/>
                      <a:pt x="83" y="209"/>
                      <a:pt x="83" y="209"/>
                    </a:cubicBezTo>
                    <a:cubicBezTo>
                      <a:pt x="83" y="208"/>
                      <a:pt x="83" y="208"/>
                      <a:pt x="83" y="208"/>
                    </a:cubicBezTo>
                    <a:cubicBezTo>
                      <a:pt x="85" y="208"/>
                      <a:pt x="85" y="208"/>
                      <a:pt x="85" y="208"/>
                    </a:cubicBezTo>
                    <a:cubicBezTo>
                      <a:pt x="85" y="207"/>
                      <a:pt x="85" y="206"/>
                      <a:pt x="86" y="205"/>
                    </a:cubicBezTo>
                    <a:cubicBezTo>
                      <a:pt x="90" y="194"/>
                      <a:pt x="106" y="154"/>
                      <a:pt x="137" y="112"/>
                    </a:cubicBezTo>
                    <a:cubicBezTo>
                      <a:pt x="136" y="112"/>
                      <a:pt x="136" y="112"/>
                      <a:pt x="136" y="112"/>
                    </a:cubicBezTo>
                    <a:cubicBezTo>
                      <a:pt x="136" y="111"/>
                      <a:pt x="136" y="111"/>
                      <a:pt x="136" y="111"/>
                    </a:cubicBezTo>
                    <a:cubicBezTo>
                      <a:pt x="137" y="111"/>
                      <a:pt x="137" y="111"/>
                      <a:pt x="137" y="111"/>
                    </a:cubicBezTo>
                    <a:cubicBezTo>
                      <a:pt x="145" y="101"/>
                      <a:pt x="153" y="91"/>
                      <a:pt x="162" y="81"/>
                    </a:cubicBezTo>
                    <a:cubicBezTo>
                      <a:pt x="162" y="81"/>
                      <a:pt x="162" y="81"/>
                      <a:pt x="162" y="81"/>
                    </a:cubicBezTo>
                    <a:cubicBezTo>
                      <a:pt x="162" y="80"/>
                      <a:pt x="162" y="80"/>
                      <a:pt x="162" y="80"/>
                    </a:cubicBezTo>
                    <a:cubicBezTo>
                      <a:pt x="163" y="80"/>
                      <a:pt x="163" y="80"/>
                      <a:pt x="163" y="80"/>
                    </a:cubicBezTo>
                    <a:cubicBezTo>
                      <a:pt x="164" y="80"/>
                      <a:pt x="165" y="79"/>
                      <a:pt x="165" y="78"/>
                    </a:cubicBezTo>
                    <a:moveTo>
                      <a:pt x="347" y="0"/>
                    </a:moveTo>
                    <a:cubicBezTo>
                      <a:pt x="315" y="0"/>
                      <a:pt x="315" y="0"/>
                      <a:pt x="315" y="0"/>
                    </a:cubicBezTo>
                    <a:cubicBezTo>
                      <a:pt x="304" y="1"/>
                      <a:pt x="296" y="2"/>
                      <a:pt x="291" y="3"/>
                    </a:cubicBezTo>
                    <a:cubicBezTo>
                      <a:pt x="285" y="4"/>
                      <a:pt x="270" y="10"/>
                      <a:pt x="255" y="16"/>
                    </a:cubicBezTo>
                    <a:cubicBezTo>
                      <a:pt x="239" y="23"/>
                      <a:pt x="223" y="31"/>
                      <a:pt x="214" y="36"/>
                    </a:cubicBezTo>
                    <a:cubicBezTo>
                      <a:pt x="204" y="43"/>
                      <a:pt x="190" y="54"/>
                      <a:pt x="179" y="63"/>
                    </a:cubicBezTo>
                    <a:cubicBezTo>
                      <a:pt x="177" y="65"/>
                      <a:pt x="174" y="68"/>
                      <a:pt x="172" y="69"/>
                    </a:cubicBezTo>
                    <a:cubicBezTo>
                      <a:pt x="167" y="74"/>
                      <a:pt x="164" y="76"/>
                      <a:pt x="164" y="76"/>
                    </a:cubicBezTo>
                    <a:cubicBezTo>
                      <a:pt x="164" y="76"/>
                      <a:pt x="164" y="76"/>
                      <a:pt x="164" y="76"/>
                    </a:cubicBezTo>
                    <a:cubicBezTo>
                      <a:pt x="164" y="76"/>
                      <a:pt x="164" y="76"/>
                      <a:pt x="164" y="76"/>
                    </a:cubicBezTo>
                    <a:cubicBezTo>
                      <a:pt x="108" y="134"/>
                      <a:pt x="85" y="202"/>
                      <a:pt x="83" y="207"/>
                    </a:cubicBezTo>
                    <a:cubicBezTo>
                      <a:pt x="81" y="208"/>
                      <a:pt x="78" y="211"/>
                      <a:pt x="70" y="222"/>
                    </a:cubicBezTo>
                    <a:cubicBezTo>
                      <a:pt x="62" y="234"/>
                      <a:pt x="49" y="257"/>
                      <a:pt x="30" y="299"/>
                    </a:cubicBezTo>
                    <a:cubicBezTo>
                      <a:pt x="28" y="306"/>
                      <a:pt x="25" y="312"/>
                      <a:pt x="23" y="318"/>
                    </a:cubicBezTo>
                    <a:cubicBezTo>
                      <a:pt x="23" y="318"/>
                      <a:pt x="23" y="318"/>
                      <a:pt x="23" y="318"/>
                    </a:cubicBezTo>
                    <a:cubicBezTo>
                      <a:pt x="23" y="318"/>
                      <a:pt x="3" y="377"/>
                      <a:pt x="0" y="430"/>
                    </a:cubicBezTo>
                    <a:cubicBezTo>
                      <a:pt x="0" y="476"/>
                      <a:pt x="0" y="476"/>
                      <a:pt x="0" y="476"/>
                    </a:cubicBezTo>
                    <a:cubicBezTo>
                      <a:pt x="1" y="516"/>
                      <a:pt x="6" y="551"/>
                      <a:pt x="6" y="551"/>
                    </a:cubicBezTo>
                    <a:cubicBezTo>
                      <a:pt x="6" y="551"/>
                      <a:pt x="6" y="551"/>
                      <a:pt x="6" y="551"/>
                    </a:cubicBezTo>
                    <a:cubicBezTo>
                      <a:pt x="8" y="575"/>
                      <a:pt x="8" y="575"/>
                      <a:pt x="8" y="575"/>
                    </a:cubicBezTo>
                    <a:cubicBezTo>
                      <a:pt x="8" y="575"/>
                      <a:pt x="8" y="575"/>
                      <a:pt x="8" y="575"/>
                    </a:cubicBezTo>
                    <a:cubicBezTo>
                      <a:pt x="15" y="626"/>
                      <a:pt x="25" y="664"/>
                      <a:pt x="26" y="667"/>
                    </a:cubicBezTo>
                    <a:cubicBezTo>
                      <a:pt x="29" y="724"/>
                      <a:pt x="33" y="753"/>
                      <a:pt x="38" y="769"/>
                    </a:cubicBezTo>
                    <a:cubicBezTo>
                      <a:pt x="41" y="782"/>
                      <a:pt x="44" y="785"/>
                      <a:pt x="45" y="786"/>
                    </a:cubicBezTo>
                    <a:cubicBezTo>
                      <a:pt x="48" y="800"/>
                      <a:pt x="54" y="817"/>
                      <a:pt x="62" y="831"/>
                    </a:cubicBezTo>
                    <a:cubicBezTo>
                      <a:pt x="71" y="845"/>
                      <a:pt x="82" y="857"/>
                      <a:pt x="96" y="860"/>
                    </a:cubicBezTo>
                    <a:cubicBezTo>
                      <a:pt x="100" y="861"/>
                      <a:pt x="104" y="862"/>
                      <a:pt x="108" y="862"/>
                    </a:cubicBezTo>
                    <a:cubicBezTo>
                      <a:pt x="118" y="862"/>
                      <a:pt x="128" y="859"/>
                      <a:pt x="137" y="855"/>
                    </a:cubicBezTo>
                    <a:cubicBezTo>
                      <a:pt x="151" y="850"/>
                      <a:pt x="163" y="843"/>
                      <a:pt x="171" y="837"/>
                    </a:cubicBezTo>
                    <a:cubicBezTo>
                      <a:pt x="182" y="830"/>
                      <a:pt x="190" y="822"/>
                      <a:pt x="205" y="802"/>
                    </a:cubicBezTo>
                    <a:cubicBezTo>
                      <a:pt x="212" y="792"/>
                      <a:pt x="220" y="780"/>
                      <a:pt x="230" y="763"/>
                    </a:cubicBezTo>
                    <a:cubicBezTo>
                      <a:pt x="263" y="713"/>
                      <a:pt x="272" y="669"/>
                      <a:pt x="273" y="667"/>
                    </a:cubicBezTo>
                    <a:cubicBezTo>
                      <a:pt x="274" y="664"/>
                      <a:pt x="301" y="604"/>
                      <a:pt x="318" y="563"/>
                    </a:cubicBezTo>
                    <a:cubicBezTo>
                      <a:pt x="327" y="542"/>
                      <a:pt x="332" y="510"/>
                      <a:pt x="335" y="483"/>
                    </a:cubicBezTo>
                    <a:cubicBezTo>
                      <a:pt x="337" y="470"/>
                      <a:pt x="338" y="459"/>
                      <a:pt x="338" y="450"/>
                    </a:cubicBezTo>
                    <a:cubicBezTo>
                      <a:pt x="340" y="469"/>
                      <a:pt x="342" y="504"/>
                      <a:pt x="347" y="544"/>
                    </a:cubicBezTo>
                    <a:cubicBezTo>
                      <a:pt x="353" y="602"/>
                      <a:pt x="379" y="663"/>
                      <a:pt x="381" y="667"/>
                    </a:cubicBezTo>
                    <a:cubicBezTo>
                      <a:pt x="386" y="716"/>
                      <a:pt x="402" y="757"/>
                      <a:pt x="402" y="759"/>
                    </a:cubicBezTo>
                    <a:cubicBezTo>
                      <a:pt x="402" y="759"/>
                      <a:pt x="402" y="759"/>
                      <a:pt x="402" y="759"/>
                    </a:cubicBezTo>
                    <a:cubicBezTo>
                      <a:pt x="402" y="759"/>
                      <a:pt x="410" y="780"/>
                      <a:pt x="426" y="805"/>
                    </a:cubicBezTo>
                    <a:cubicBezTo>
                      <a:pt x="435" y="819"/>
                      <a:pt x="448" y="835"/>
                      <a:pt x="464" y="848"/>
                    </a:cubicBezTo>
                    <a:cubicBezTo>
                      <a:pt x="465" y="849"/>
                      <a:pt x="479" y="865"/>
                      <a:pt x="502" y="865"/>
                    </a:cubicBezTo>
                    <a:cubicBezTo>
                      <a:pt x="503" y="865"/>
                      <a:pt x="503" y="865"/>
                      <a:pt x="503" y="865"/>
                    </a:cubicBezTo>
                    <a:cubicBezTo>
                      <a:pt x="504" y="865"/>
                      <a:pt x="505" y="865"/>
                      <a:pt x="506" y="865"/>
                    </a:cubicBezTo>
                    <a:cubicBezTo>
                      <a:pt x="519" y="865"/>
                      <a:pt x="529" y="861"/>
                      <a:pt x="537" y="856"/>
                    </a:cubicBezTo>
                    <a:cubicBezTo>
                      <a:pt x="542" y="853"/>
                      <a:pt x="547" y="848"/>
                      <a:pt x="551" y="844"/>
                    </a:cubicBezTo>
                    <a:cubicBezTo>
                      <a:pt x="556" y="838"/>
                      <a:pt x="564" y="828"/>
                      <a:pt x="571" y="816"/>
                    </a:cubicBezTo>
                    <a:cubicBezTo>
                      <a:pt x="578" y="805"/>
                      <a:pt x="583" y="798"/>
                      <a:pt x="586" y="786"/>
                    </a:cubicBezTo>
                    <a:cubicBezTo>
                      <a:pt x="586" y="786"/>
                      <a:pt x="586" y="786"/>
                      <a:pt x="586" y="786"/>
                    </a:cubicBezTo>
                    <a:cubicBezTo>
                      <a:pt x="590" y="776"/>
                      <a:pt x="590" y="776"/>
                      <a:pt x="590" y="776"/>
                    </a:cubicBezTo>
                    <a:cubicBezTo>
                      <a:pt x="622" y="713"/>
                      <a:pt x="627" y="669"/>
                      <a:pt x="627" y="667"/>
                    </a:cubicBezTo>
                    <a:cubicBezTo>
                      <a:pt x="659" y="590"/>
                      <a:pt x="668" y="517"/>
                      <a:pt x="670" y="481"/>
                    </a:cubicBezTo>
                    <a:cubicBezTo>
                      <a:pt x="679" y="617"/>
                      <a:pt x="708" y="663"/>
                      <a:pt x="711" y="667"/>
                    </a:cubicBezTo>
                    <a:cubicBezTo>
                      <a:pt x="716" y="730"/>
                      <a:pt x="742" y="783"/>
                      <a:pt x="762" y="814"/>
                    </a:cubicBezTo>
                    <a:cubicBezTo>
                      <a:pt x="763" y="817"/>
                      <a:pt x="765" y="819"/>
                      <a:pt x="767" y="822"/>
                    </a:cubicBezTo>
                    <a:cubicBezTo>
                      <a:pt x="785" y="848"/>
                      <a:pt x="803" y="862"/>
                      <a:pt x="829" y="867"/>
                    </a:cubicBezTo>
                    <a:cubicBezTo>
                      <a:pt x="840" y="869"/>
                      <a:pt x="847" y="871"/>
                      <a:pt x="854" y="871"/>
                    </a:cubicBezTo>
                    <a:cubicBezTo>
                      <a:pt x="860" y="871"/>
                      <a:pt x="865" y="870"/>
                      <a:pt x="872" y="867"/>
                    </a:cubicBezTo>
                    <a:cubicBezTo>
                      <a:pt x="879" y="864"/>
                      <a:pt x="887" y="859"/>
                      <a:pt x="899" y="852"/>
                    </a:cubicBezTo>
                    <a:cubicBezTo>
                      <a:pt x="921" y="839"/>
                      <a:pt x="934" y="825"/>
                      <a:pt x="945" y="809"/>
                    </a:cubicBezTo>
                    <a:cubicBezTo>
                      <a:pt x="957" y="794"/>
                      <a:pt x="967" y="776"/>
                      <a:pt x="982" y="752"/>
                    </a:cubicBezTo>
                    <a:cubicBezTo>
                      <a:pt x="1020" y="689"/>
                      <a:pt x="1052" y="598"/>
                      <a:pt x="1052" y="598"/>
                    </a:cubicBezTo>
                    <a:cubicBezTo>
                      <a:pt x="1052" y="598"/>
                      <a:pt x="1052" y="598"/>
                      <a:pt x="1052" y="598"/>
                    </a:cubicBezTo>
                    <a:cubicBezTo>
                      <a:pt x="1075" y="545"/>
                      <a:pt x="1083" y="480"/>
                      <a:pt x="1086" y="456"/>
                    </a:cubicBezTo>
                    <a:cubicBezTo>
                      <a:pt x="1090" y="487"/>
                      <a:pt x="1104" y="589"/>
                      <a:pt x="1132" y="655"/>
                    </a:cubicBezTo>
                    <a:cubicBezTo>
                      <a:pt x="1156" y="712"/>
                      <a:pt x="1179" y="748"/>
                      <a:pt x="1228" y="798"/>
                    </a:cubicBezTo>
                    <a:cubicBezTo>
                      <a:pt x="1235" y="804"/>
                      <a:pt x="1241" y="811"/>
                      <a:pt x="1249" y="818"/>
                    </a:cubicBezTo>
                    <a:cubicBezTo>
                      <a:pt x="1289" y="856"/>
                      <a:pt x="1321" y="869"/>
                      <a:pt x="1345" y="872"/>
                    </a:cubicBezTo>
                    <a:cubicBezTo>
                      <a:pt x="1366" y="872"/>
                      <a:pt x="1366" y="872"/>
                      <a:pt x="1366" y="872"/>
                    </a:cubicBezTo>
                    <a:cubicBezTo>
                      <a:pt x="1371" y="871"/>
                      <a:pt x="1377" y="870"/>
                      <a:pt x="1382" y="869"/>
                    </a:cubicBezTo>
                    <a:cubicBezTo>
                      <a:pt x="1396" y="866"/>
                      <a:pt x="1408" y="850"/>
                      <a:pt x="1416" y="836"/>
                    </a:cubicBezTo>
                    <a:cubicBezTo>
                      <a:pt x="1425" y="822"/>
                      <a:pt x="1430" y="808"/>
                      <a:pt x="1430" y="807"/>
                    </a:cubicBezTo>
                    <a:cubicBezTo>
                      <a:pt x="1430" y="807"/>
                      <a:pt x="1430" y="807"/>
                      <a:pt x="1430" y="807"/>
                    </a:cubicBezTo>
                    <a:cubicBezTo>
                      <a:pt x="1430" y="807"/>
                      <a:pt x="1457" y="750"/>
                      <a:pt x="1479" y="614"/>
                    </a:cubicBezTo>
                    <a:cubicBezTo>
                      <a:pt x="1487" y="564"/>
                      <a:pt x="1492" y="527"/>
                      <a:pt x="1494" y="496"/>
                    </a:cubicBezTo>
                    <a:cubicBezTo>
                      <a:pt x="1494" y="456"/>
                      <a:pt x="1494" y="456"/>
                      <a:pt x="1494" y="456"/>
                    </a:cubicBezTo>
                    <a:cubicBezTo>
                      <a:pt x="1492" y="426"/>
                      <a:pt x="1486" y="399"/>
                      <a:pt x="1474" y="366"/>
                    </a:cubicBezTo>
                    <a:cubicBezTo>
                      <a:pt x="1448" y="293"/>
                      <a:pt x="1362" y="221"/>
                      <a:pt x="1347" y="209"/>
                    </a:cubicBezTo>
                    <a:cubicBezTo>
                      <a:pt x="1409" y="209"/>
                      <a:pt x="1409" y="209"/>
                      <a:pt x="1409" y="209"/>
                    </a:cubicBezTo>
                    <a:cubicBezTo>
                      <a:pt x="1407" y="208"/>
                      <a:pt x="1407" y="208"/>
                      <a:pt x="1407" y="208"/>
                    </a:cubicBezTo>
                    <a:cubicBezTo>
                      <a:pt x="1383" y="178"/>
                      <a:pt x="1351" y="155"/>
                      <a:pt x="1327" y="138"/>
                    </a:cubicBezTo>
                    <a:cubicBezTo>
                      <a:pt x="1325" y="137"/>
                      <a:pt x="1323" y="136"/>
                      <a:pt x="1322" y="135"/>
                    </a:cubicBezTo>
                    <a:cubicBezTo>
                      <a:pt x="1320" y="134"/>
                      <a:pt x="1319" y="133"/>
                      <a:pt x="1318" y="132"/>
                    </a:cubicBezTo>
                    <a:cubicBezTo>
                      <a:pt x="1303" y="122"/>
                      <a:pt x="1293" y="117"/>
                      <a:pt x="1293" y="117"/>
                    </a:cubicBezTo>
                    <a:cubicBezTo>
                      <a:pt x="1284" y="112"/>
                      <a:pt x="1275" y="107"/>
                      <a:pt x="1267" y="102"/>
                    </a:cubicBezTo>
                    <a:cubicBezTo>
                      <a:pt x="1256" y="97"/>
                      <a:pt x="1246" y="91"/>
                      <a:pt x="1236" y="87"/>
                    </a:cubicBezTo>
                    <a:cubicBezTo>
                      <a:pt x="1233" y="85"/>
                      <a:pt x="1229" y="83"/>
                      <a:pt x="1225" y="81"/>
                    </a:cubicBezTo>
                    <a:cubicBezTo>
                      <a:pt x="1222" y="80"/>
                      <a:pt x="1218" y="78"/>
                      <a:pt x="1215" y="76"/>
                    </a:cubicBezTo>
                    <a:cubicBezTo>
                      <a:pt x="1211" y="74"/>
                      <a:pt x="1207" y="73"/>
                      <a:pt x="1204" y="71"/>
                    </a:cubicBezTo>
                    <a:cubicBezTo>
                      <a:pt x="1130" y="38"/>
                      <a:pt x="1083" y="29"/>
                      <a:pt x="1030" y="17"/>
                    </a:cubicBezTo>
                    <a:cubicBezTo>
                      <a:pt x="972" y="5"/>
                      <a:pt x="918" y="4"/>
                      <a:pt x="900" y="4"/>
                    </a:cubicBezTo>
                    <a:cubicBezTo>
                      <a:pt x="897" y="4"/>
                      <a:pt x="895" y="4"/>
                      <a:pt x="894" y="4"/>
                    </a:cubicBezTo>
                    <a:cubicBezTo>
                      <a:pt x="890" y="4"/>
                      <a:pt x="885" y="3"/>
                      <a:pt x="881" y="3"/>
                    </a:cubicBezTo>
                    <a:cubicBezTo>
                      <a:pt x="848" y="3"/>
                      <a:pt x="819" y="11"/>
                      <a:pt x="794" y="22"/>
                    </a:cubicBezTo>
                    <a:cubicBezTo>
                      <a:pt x="774" y="31"/>
                      <a:pt x="757" y="42"/>
                      <a:pt x="742" y="53"/>
                    </a:cubicBezTo>
                    <a:cubicBezTo>
                      <a:pt x="718" y="71"/>
                      <a:pt x="701" y="89"/>
                      <a:pt x="692" y="100"/>
                    </a:cubicBezTo>
                    <a:cubicBezTo>
                      <a:pt x="687" y="107"/>
                      <a:pt x="684" y="111"/>
                      <a:pt x="684" y="111"/>
                    </a:cubicBezTo>
                    <a:cubicBezTo>
                      <a:pt x="683" y="112"/>
                      <a:pt x="683" y="112"/>
                      <a:pt x="683" y="112"/>
                    </a:cubicBezTo>
                    <a:cubicBezTo>
                      <a:pt x="705" y="112"/>
                      <a:pt x="705" y="112"/>
                      <a:pt x="705" y="112"/>
                    </a:cubicBezTo>
                    <a:cubicBezTo>
                      <a:pt x="699" y="120"/>
                      <a:pt x="676" y="149"/>
                      <a:pt x="658" y="208"/>
                    </a:cubicBezTo>
                    <a:cubicBezTo>
                      <a:pt x="655" y="211"/>
                      <a:pt x="603" y="279"/>
                      <a:pt x="590" y="385"/>
                    </a:cubicBezTo>
                    <a:cubicBezTo>
                      <a:pt x="589" y="398"/>
                      <a:pt x="589" y="398"/>
                      <a:pt x="589" y="398"/>
                    </a:cubicBezTo>
                    <a:cubicBezTo>
                      <a:pt x="584" y="364"/>
                      <a:pt x="577" y="331"/>
                      <a:pt x="577" y="331"/>
                    </a:cubicBezTo>
                    <a:cubicBezTo>
                      <a:pt x="577" y="331"/>
                      <a:pt x="577" y="331"/>
                      <a:pt x="577" y="331"/>
                    </a:cubicBezTo>
                    <a:cubicBezTo>
                      <a:pt x="563" y="256"/>
                      <a:pt x="529" y="211"/>
                      <a:pt x="527" y="208"/>
                    </a:cubicBezTo>
                    <a:cubicBezTo>
                      <a:pt x="518" y="174"/>
                      <a:pt x="492" y="122"/>
                      <a:pt x="487" y="113"/>
                    </a:cubicBezTo>
                    <a:cubicBezTo>
                      <a:pt x="569" y="113"/>
                      <a:pt x="569" y="113"/>
                      <a:pt x="569" y="113"/>
                    </a:cubicBezTo>
                    <a:cubicBezTo>
                      <a:pt x="567" y="111"/>
                      <a:pt x="567" y="111"/>
                      <a:pt x="567" y="111"/>
                    </a:cubicBezTo>
                    <a:cubicBezTo>
                      <a:pt x="567" y="111"/>
                      <a:pt x="555" y="99"/>
                      <a:pt x="541" y="86"/>
                    </a:cubicBezTo>
                    <a:cubicBezTo>
                      <a:pt x="526" y="73"/>
                      <a:pt x="510" y="59"/>
                      <a:pt x="502" y="53"/>
                    </a:cubicBezTo>
                    <a:cubicBezTo>
                      <a:pt x="474" y="36"/>
                      <a:pt x="429" y="15"/>
                      <a:pt x="390" y="6"/>
                    </a:cubicBezTo>
                    <a:cubicBezTo>
                      <a:pt x="374" y="3"/>
                      <a:pt x="360" y="1"/>
                      <a:pt x="347"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49" name="Shape 549"/>
              <p:cNvSpPr/>
              <p:nvPr/>
            </p:nvSpPr>
            <p:spPr>
              <a:xfrm>
                <a:off x="-4911721" y="4872032"/>
                <a:ext cx="915988" cy="4761"/>
              </a:xfrm>
              <a:custGeom>
                <a:pathLst>
                  <a:path extrusionOk="0" h="1" w="244">
                    <a:moveTo>
                      <a:pt x="0"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0" y="0"/>
                      <a:pt x="0" y="0"/>
                      <a:pt x="0" y="0"/>
                    </a:cubicBezTo>
                    <a:moveTo>
                      <a:pt x="244" y="0"/>
                    </a:moveTo>
                    <a:cubicBezTo>
                      <a:pt x="243" y="0"/>
                      <a:pt x="243" y="0"/>
                      <a:pt x="243" y="0"/>
                    </a:cubicBezTo>
                    <a:cubicBezTo>
                      <a:pt x="243" y="0"/>
                      <a:pt x="243" y="0"/>
                      <a:pt x="243" y="0"/>
                    </a:cubicBezTo>
                    <a:cubicBezTo>
                      <a:pt x="243" y="0"/>
                      <a:pt x="243" y="0"/>
                      <a:pt x="243" y="0"/>
                    </a:cubicBezTo>
                    <a:cubicBezTo>
                      <a:pt x="243" y="0"/>
                      <a:pt x="243" y="0"/>
                      <a:pt x="243" y="0"/>
                    </a:cubicBezTo>
                    <a:cubicBezTo>
                      <a:pt x="243" y="1"/>
                      <a:pt x="243" y="1"/>
                      <a:pt x="243" y="1"/>
                    </a:cubicBezTo>
                    <a:cubicBezTo>
                      <a:pt x="244" y="1"/>
                      <a:pt x="244" y="1"/>
                      <a:pt x="244" y="1"/>
                    </a:cubicBezTo>
                    <a:cubicBezTo>
                      <a:pt x="244" y="0"/>
                      <a:pt x="244" y="0"/>
                      <a:pt x="244"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0" name="Shape 550"/>
              <p:cNvSpPr/>
              <p:nvPr/>
            </p:nvSpPr>
            <p:spPr>
              <a:xfrm>
                <a:off x="-3671885" y="4872032"/>
                <a:ext cx="1171574" cy="4761"/>
              </a:xfrm>
              <a:custGeom>
                <a:pathLst>
                  <a:path extrusionOk="0" h="1" w="312">
                    <a:moveTo>
                      <a:pt x="1"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moveTo>
                      <a:pt x="312" y="0"/>
                    </a:moveTo>
                    <a:cubicBezTo>
                      <a:pt x="311" y="0"/>
                      <a:pt x="311" y="0"/>
                      <a:pt x="311" y="0"/>
                    </a:cubicBezTo>
                    <a:cubicBezTo>
                      <a:pt x="311" y="1"/>
                      <a:pt x="311" y="1"/>
                      <a:pt x="311" y="1"/>
                    </a:cubicBezTo>
                    <a:cubicBezTo>
                      <a:pt x="312" y="1"/>
                      <a:pt x="312" y="1"/>
                      <a:pt x="312" y="1"/>
                    </a:cubicBezTo>
                    <a:cubicBezTo>
                      <a:pt x="312" y="0"/>
                      <a:pt x="312" y="0"/>
                      <a:pt x="31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1" name="Shape 551"/>
              <p:cNvSpPr/>
              <p:nvPr/>
            </p:nvSpPr>
            <p:spPr>
              <a:xfrm>
                <a:off x="-2071685" y="4872032"/>
                <a:ext cx="1239838" cy="4761"/>
              </a:xfrm>
              <a:custGeom>
                <a:pathLst>
                  <a:path extrusionOk="0" h="1" w="330">
                    <a:moveTo>
                      <a:pt x="1" y="0"/>
                    </a:moveTo>
                    <a:cubicBezTo>
                      <a:pt x="0" y="0"/>
                      <a:pt x="0" y="0"/>
                      <a:pt x="0" y="0"/>
                    </a:cubicBezTo>
                    <a:cubicBezTo>
                      <a:pt x="0" y="1"/>
                      <a:pt x="0" y="1"/>
                      <a:pt x="0" y="1"/>
                    </a:cubicBezTo>
                    <a:cubicBezTo>
                      <a:pt x="1" y="1"/>
                      <a:pt x="1" y="1"/>
                      <a:pt x="1" y="1"/>
                    </a:cubicBezTo>
                    <a:cubicBezTo>
                      <a:pt x="1" y="0"/>
                      <a:pt x="1" y="0"/>
                      <a:pt x="1" y="0"/>
                    </a:cubicBezTo>
                    <a:moveTo>
                      <a:pt x="330" y="0"/>
                    </a:moveTo>
                    <a:cubicBezTo>
                      <a:pt x="329" y="0"/>
                      <a:pt x="329" y="0"/>
                      <a:pt x="329" y="0"/>
                    </a:cubicBezTo>
                    <a:cubicBezTo>
                      <a:pt x="329" y="1"/>
                      <a:pt x="329" y="1"/>
                      <a:pt x="329" y="1"/>
                    </a:cubicBezTo>
                    <a:cubicBezTo>
                      <a:pt x="330" y="1"/>
                      <a:pt x="330" y="1"/>
                      <a:pt x="330" y="1"/>
                    </a:cubicBezTo>
                    <a:cubicBezTo>
                      <a:pt x="330" y="0"/>
                      <a:pt x="330" y="0"/>
                      <a:pt x="33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2" name="Shape 552"/>
              <p:cNvSpPr/>
              <p:nvPr/>
            </p:nvSpPr>
            <p:spPr>
              <a:xfrm>
                <a:off x="-6246810" y="4872032"/>
                <a:ext cx="920750" cy="4761"/>
              </a:xfrm>
              <a:custGeom>
                <a:pathLst>
                  <a:path extrusionOk="0" h="1" w="245">
                    <a:moveTo>
                      <a:pt x="1"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moveTo>
                      <a:pt x="245" y="0"/>
                    </a:moveTo>
                    <a:cubicBezTo>
                      <a:pt x="244" y="0"/>
                      <a:pt x="244" y="0"/>
                      <a:pt x="244" y="0"/>
                    </a:cubicBezTo>
                    <a:cubicBezTo>
                      <a:pt x="244" y="0"/>
                      <a:pt x="244" y="0"/>
                      <a:pt x="244" y="0"/>
                    </a:cubicBezTo>
                    <a:cubicBezTo>
                      <a:pt x="244" y="0"/>
                      <a:pt x="244" y="0"/>
                      <a:pt x="244" y="0"/>
                    </a:cubicBezTo>
                    <a:cubicBezTo>
                      <a:pt x="244" y="0"/>
                      <a:pt x="244" y="0"/>
                      <a:pt x="244" y="0"/>
                    </a:cubicBezTo>
                    <a:cubicBezTo>
                      <a:pt x="244" y="0"/>
                      <a:pt x="244" y="0"/>
                      <a:pt x="243" y="1"/>
                    </a:cubicBezTo>
                    <a:cubicBezTo>
                      <a:pt x="245" y="1"/>
                      <a:pt x="245" y="1"/>
                      <a:pt x="245" y="1"/>
                    </a:cubicBezTo>
                    <a:cubicBezTo>
                      <a:pt x="245" y="0"/>
                      <a:pt x="245" y="0"/>
                      <a:pt x="24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3" name="Shape 553"/>
              <p:cNvSpPr/>
              <p:nvPr/>
            </p:nvSpPr>
            <p:spPr>
              <a:xfrm>
                <a:off x="-5021260" y="4541832"/>
                <a:ext cx="7937" cy="3175"/>
              </a:xfrm>
              <a:custGeom>
                <a:pathLst>
                  <a:path extrusionOk="0" h="1" w="2">
                    <a:moveTo>
                      <a:pt x="1" y="0"/>
                    </a:moveTo>
                    <a:cubicBezTo>
                      <a:pt x="0" y="0"/>
                      <a:pt x="0" y="0"/>
                      <a:pt x="0" y="0"/>
                    </a:cubicBezTo>
                    <a:cubicBezTo>
                      <a:pt x="0" y="1"/>
                      <a:pt x="0" y="1"/>
                      <a:pt x="0" y="1"/>
                    </a:cubicBezTo>
                    <a:cubicBezTo>
                      <a:pt x="2" y="1"/>
                      <a:pt x="2" y="1"/>
                      <a:pt x="2" y="1"/>
                    </a:cubicBezTo>
                    <a:cubicBezTo>
                      <a:pt x="1" y="1"/>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4" name="Shape 554"/>
              <p:cNvSpPr/>
              <p:nvPr/>
            </p:nvSpPr>
            <p:spPr>
              <a:xfrm>
                <a:off x="-3781423" y="4541832"/>
                <a:ext cx="1409698" cy="3175"/>
              </a:xfrm>
              <a:custGeom>
                <a:pathLst>
                  <a:path extrusionOk="0" h="1" w="375">
                    <a:moveTo>
                      <a:pt x="1" y="0"/>
                    </a:moveTo>
                    <a:cubicBezTo>
                      <a:pt x="0" y="0"/>
                      <a:pt x="0" y="0"/>
                      <a:pt x="0" y="0"/>
                    </a:cubicBezTo>
                    <a:cubicBezTo>
                      <a:pt x="0" y="1"/>
                      <a:pt x="0" y="1"/>
                      <a:pt x="0" y="1"/>
                    </a:cubicBezTo>
                    <a:cubicBezTo>
                      <a:pt x="1" y="1"/>
                      <a:pt x="1" y="1"/>
                      <a:pt x="1" y="1"/>
                    </a:cubicBezTo>
                    <a:cubicBezTo>
                      <a:pt x="1" y="0"/>
                      <a:pt x="1" y="0"/>
                      <a:pt x="1" y="0"/>
                    </a:cubicBezTo>
                    <a:moveTo>
                      <a:pt x="375" y="0"/>
                    </a:moveTo>
                    <a:cubicBezTo>
                      <a:pt x="375" y="0"/>
                      <a:pt x="375" y="0"/>
                      <a:pt x="375" y="0"/>
                    </a:cubicBezTo>
                    <a:cubicBezTo>
                      <a:pt x="375" y="0"/>
                      <a:pt x="375" y="0"/>
                      <a:pt x="374" y="1"/>
                    </a:cubicBezTo>
                    <a:cubicBezTo>
                      <a:pt x="374" y="1"/>
                      <a:pt x="374" y="1"/>
                      <a:pt x="374" y="1"/>
                    </a:cubicBezTo>
                    <a:cubicBezTo>
                      <a:pt x="375" y="1"/>
                      <a:pt x="375" y="1"/>
                      <a:pt x="375" y="1"/>
                    </a:cubicBezTo>
                    <a:cubicBezTo>
                      <a:pt x="375" y="0"/>
                      <a:pt x="375" y="0"/>
                      <a:pt x="375"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5" name="Shape 555"/>
              <p:cNvSpPr/>
              <p:nvPr/>
            </p:nvSpPr>
            <p:spPr>
              <a:xfrm>
                <a:off x="-6310310" y="4541832"/>
                <a:ext cx="4761" cy="3175"/>
              </a:xfrm>
              <a:custGeom>
                <a:pathLst>
                  <a:path extrusionOk="0" h="1" w="1">
                    <a:moveTo>
                      <a:pt x="0" y="0"/>
                    </a:moveTo>
                    <a:cubicBezTo>
                      <a:pt x="0" y="0"/>
                      <a:pt x="0" y="0"/>
                      <a:pt x="0" y="0"/>
                    </a:cubicBezTo>
                    <a:cubicBezTo>
                      <a:pt x="0" y="1"/>
                      <a:pt x="0" y="1"/>
                      <a:pt x="0" y="1"/>
                    </a:cubicBezTo>
                    <a:cubicBezTo>
                      <a:pt x="1" y="1"/>
                      <a:pt x="1" y="1"/>
                      <a:pt x="1" y="1"/>
                    </a:cubicBezTo>
                    <a:cubicBezTo>
                      <a:pt x="1" y="1"/>
                      <a:pt x="1" y="0"/>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6" name="Shape 556"/>
              <p:cNvSpPr/>
              <p:nvPr/>
            </p:nvSpPr>
            <p:spPr>
              <a:xfrm>
                <a:off x="-4062410" y="3529008"/>
                <a:ext cx="3133722" cy="4761"/>
              </a:xfrm>
              <a:custGeom>
                <a:pathLst>
                  <a:path extrusionOk="0" h="1" w="834">
                    <a:moveTo>
                      <a:pt x="1" y="0"/>
                    </a:moveTo>
                    <a:cubicBezTo>
                      <a:pt x="0" y="0"/>
                      <a:pt x="0" y="0"/>
                      <a:pt x="0" y="0"/>
                    </a:cubicBezTo>
                    <a:cubicBezTo>
                      <a:pt x="0" y="1"/>
                      <a:pt x="0" y="1"/>
                      <a:pt x="0" y="1"/>
                    </a:cubicBezTo>
                    <a:cubicBezTo>
                      <a:pt x="1" y="1"/>
                      <a:pt x="1" y="1"/>
                      <a:pt x="1" y="1"/>
                    </a:cubicBezTo>
                    <a:cubicBezTo>
                      <a:pt x="1" y="0"/>
                      <a:pt x="1" y="0"/>
                      <a:pt x="1" y="0"/>
                    </a:cubicBezTo>
                    <a:moveTo>
                      <a:pt x="834" y="0"/>
                    </a:moveTo>
                    <a:cubicBezTo>
                      <a:pt x="832" y="0"/>
                      <a:pt x="832" y="0"/>
                      <a:pt x="832" y="0"/>
                    </a:cubicBezTo>
                    <a:cubicBezTo>
                      <a:pt x="833" y="0"/>
                      <a:pt x="833" y="0"/>
                      <a:pt x="833" y="1"/>
                    </a:cubicBezTo>
                    <a:cubicBezTo>
                      <a:pt x="834" y="1"/>
                      <a:pt x="834" y="1"/>
                      <a:pt x="834" y="1"/>
                    </a:cubicBezTo>
                    <a:cubicBezTo>
                      <a:pt x="834" y="0"/>
                      <a:pt x="834" y="0"/>
                      <a:pt x="834"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7" name="Shape 557"/>
              <p:cNvSpPr/>
              <p:nvPr/>
            </p:nvSpPr>
            <p:spPr>
              <a:xfrm>
                <a:off x="-6246810" y="3529008"/>
                <a:ext cx="2044699" cy="4761"/>
              </a:xfrm>
              <a:custGeom>
                <a:pathLst>
                  <a:path extrusionOk="0" h="1" w="544">
                    <a:moveTo>
                      <a:pt x="2" y="0"/>
                    </a:moveTo>
                    <a:cubicBezTo>
                      <a:pt x="0" y="0"/>
                      <a:pt x="0" y="0"/>
                      <a:pt x="0" y="0"/>
                    </a:cubicBezTo>
                    <a:cubicBezTo>
                      <a:pt x="0" y="1"/>
                      <a:pt x="0" y="1"/>
                      <a:pt x="0" y="1"/>
                    </a:cubicBezTo>
                    <a:cubicBezTo>
                      <a:pt x="1" y="1"/>
                      <a:pt x="1" y="1"/>
                      <a:pt x="1" y="1"/>
                    </a:cubicBezTo>
                    <a:cubicBezTo>
                      <a:pt x="1" y="0"/>
                      <a:pt x="2" y="0"/>
                      <a:pt x="2" y="0"/>
                    </a:cubicBezTo>
                    <a:moveTo>
                      <a:pt x="544" y="0"/>
                    </a:moveTo>
                    <a:cubicBezTo>
                      <a:pt x="543" y="0"/>
                      <a:pt x="543" y="0"/>
                      <a:pt x="543" y="0"/>
                    </a:cubicBezTo>
                    <a:cubicBezTo>
                      <a:pt x="543" y="0"/>
                      <a:pt x="543" y="0"/>
                      <a:pt x="543" y="1"/>
                    </a:cubicBezTo>
                    <a:cubicBezTo>
                      <a:pt x="544" y="1"/>
                      <a:pt x="544" y="1"/>
                      <a:pt x="544" y="1"/>
                    </a:cubicBezTo>
                    <a:cubicBezTo>
                      <a:pt x="544" y="0"/>
                      <a:pt x="544" y="0"/>
                      <a:pt x="544"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8" name="Shape 558"/>
              <p:cNvSpPr/>
              <p:nvPr/>
            </p:nvSpPr>
            <p:spPr>
              <a:xfrm>
                <a:off x="-3690937" y="2784472"/>
                <a:ext cx="7936" cy="3175"/>
              </a:xfrm>
              <a:custGeom>
                <a:pathLst>
                  <a:path extrusionOk="0" h="2" w="5">
                    <a:moveTo>
                      <a:pt x="5" y="0"/>
                    </a:moveTo>
                    <a:lnTo>
                      <a:pt x="0" y="0"/>
                    </a:lnTo>
                    <a:lnTo>
                      <a:pt x="0" y="2"/>
                    </a:lnTo>
                    <a:lnTo>
                      <a:pt x="2" y="2"/>
                    </a:lnTo>
                    <a:lnTo>
                      <a:pt x="5" y="0"/>
                    </a:lnTo>
                    <a:lnTo>
                      <a:pt x="5" y="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59" name="Shape 559"/>
              <p:cNvSpPr/>
              <p:nvPr/>
            </p:nvSpPr>
            <p:spPr>
              <a:xfrm>
                <a:off x="-5837235" y="2784472"/>
                <a:ext cx="1316037" cy="3175"/>
              </a:xfrm>
              <a:custGeom>
                <a:pathLst>
                  <a:path extrusionOk="0" h="1" w="350">
                    <a:moveTo>
                      <a:pt x="1" y="0"/>
                    </a:moveTo>
                    <a:cubicBezTo>
                      <a:pt x="0" y="0"/>
                      <a:pt x="0" y="0"/>
                      <a:pt x="0" y="0"/>
                    </a:cubicBezTo>
                    <a:cubicBezTo>
                      <a:pt x="0" y="1"/>
                      <a:pt x="0" y="1"/>
                      <a:pt x="0" y="1"/>
                    </a:cubicBezTo>
                    <a:cubicBezTo>
                      <a:pt x="1" y="1"/>
                      <a:pt x="1" y="1"/>
                      <a:pt x="1" y="1"/>
                    </a:cubicBezTo>
                    <a:cubicBezTo>
                      <a:pt x="1" y="0"/>
                      <a:pt x="1" y="0"/>
                      <a:pt x="1" y="0"/>
                    </a:cubicBezTo>
                    <a:moveTo>
                      <a:pt x="349" y="0"/>
                    </a:moveTo>
                    <a:cubicBezTo>
                      <a:pt x="348" y="0"/>
                      <a:pt x="348" y="0"/>
                      <a:pt x="348" y="0"/>
                    </a:cubicBezTo>
                    <a:cubicBezTo>
                      <a:pt x="349" y="1"/>
                      <a:pt x="349" y="1"/>
                      <a:pt x="349" y="1"/>
                    </a:cubicBezTo>
                    <a:cubicBezTo>
                      <a:pt x="350" y="1"/>
                      <a:pt x="350" y="1"/>
                      <a:pt x="350" y="1"/>
                    </a:cubicBezTo>
                    <a:cubicBezTo>
                      <a:pt x="350" y="1"/>
                      <a:pt x="350" y="1"/>
                      <a:pt x="350" y="1"/>
                    </a:cubicBezTo>
                    <a:cubicBezTo>
                      <a:pt x="349" y="1"/>
                      <a:pt x="349" y="1"/>
                      <a:pt x="349" y="1"/>
                    </a:cubicBezTo>
                    <a:cubicBezTo>
                      <a:pt x="349" y="0"/>
                      <a:pt x="349" y="0"/>
                      <a:pt x="349"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0" name="Shape 560"/>
              <p:cNvSpPr/>
              <p:nvPr/>
            </p:nvSpPr>
            <p:spPr>
              <a:xfrm>
                <a:off x="-3671885" y="2668583"/>
                <a:ext cx="3175" cy="3175"/>
              </a:xfrm>
              <a:custGeom>
                <a:pathLst>
                  <a:path extrusionOk="0" h="1" w="1">
                    <a:moveTo>
                      <a:pt x="1" y="0"/>
                    </a:moveTo>
                    <a:cubicBezTo>
                      <a:pt x="0" y="0"/>
                      <a:pt x="0" y="0"/>
                      <a:pt x="0" y="0"/>
                    </a:cubicBezTo>
                    <a:cubicBezTo>
                      <a:pt x="0" y="1"/>
                      <a:pt x="0" y="1"/>
                      <a:pt x="0" y="1"/>
                    </a:cubicBezTo>
                    <a:cubicBezTo>
                      <a:pt x="0" y="1"/>
                      <a:pt x="0" y="1"/>
                      <a:pt x="0" y="1"/>
                    </a:cubicBezTo>
                    <a:cubicBezTo>
                      <a:pt x="0" y="1"/>
                      <a:pt x="1" y="1"/>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1" name="Shape 561"/>
              <p:cNvSpPr/>
              <p:nvPr/>
            </p:nvSpPr>
            <p:spPr>
              <a:xfrm>
                <a:off x="-1308099" y="3146422"/>
                <a:ext cx="6350" cy="3175"/>
              </a:xfrm>
              <a:custGeom>
                <a:pathLst>
                  <a:path extrusionOk="0" h="1" w="2">
                    <a:moveTo>
                      <a:pt x="2" y="0"/>
                    </a:moveTo>
                    <a:cubicBezTo>
                      <a:pt x="0" y="0"/>
                      <a:pt x="0" y="0"/>
                      <a:pt x="0" y="0"/>
                    </a:cubicBezTo>
                    <a:cubicBezTo>
                      <a:pt x="1" y="1"/>
                      <a:pt x="1" y="1"/>
                      <a:pt x="1" y="1"/>
                    </a:cubicBezTo>
                    <a:cubicBezTo>
                      <a:pt x="2" y="1"/>
                      <a:pt x="2" y="1"/>
                      <a:pt x="2" y="1"/>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2" name="Shape 562"/>
              <p:cNvSpPr/>
              <p:nvPr/>
            </p:nvSpPr>
            <p:spPr>
              <a:xfrm>
                <a:off x="-5738810" y="2668583"/>
                <a:ext cx="3175" cy="3175"/>
              </a:xfrm>
              <a:custGeom>
                <a:pathLst>
                  <a:path extrusionOk="0" h="1" w="1">
                    <a:moveTo>
                      <a:pt x="1" y="0"/>
                    </a:moveTo>
                    <a:cubicBezTo>
                      <a:pt x="0" y="0"/>
                      <a:pt x="0" y="0"/>
                      <a:pt x="0" y="0"/>
                    </a:cubicBezTo>
                    <a:cubicBezTo>
                      <a:pt x="0" y="1"/>
                      <a:pt x="0" y="1"/>
                      <a:pt x="0" y="1"/>
                    </a:cubicBezTo>
                    <a:cubicBezTo>
                      <a:pt x="0" y="1"/>
                      <a:pt x="0" y="1"/>
                      <a:pt x="0" y="1"/>
                    </a:cubicBezTo>
                    <a:cubicBezTo>
                      <a:pt x="1" y="1"/>
                      <a:pt x="1" y="1"/>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3" name="Shape 563"/>
              <p:cNvSpPr/>
              <p:nvPr/>
            </p:nvSpPr>
            <p:spPr>
              <a:xfrm>
                <a:off x="-5035546" y="4459283"/>
                <a:ext cx="1163637" cy="3175"/>
              </a:xfrm>
              <a:custGeom>
                <a:pathLst>
                  <a:path extrusionOk="0" h="1" w="310">
                    <a:moveTo>
                      <a:pt x="1" y="0"/>
                    </a:moveTo>
                    <a:cubicBezTo>
                      <a:pt x="0" y="0"/>
                      <a:pt x="0" y="0"/>
                      <a:pt x="0" y="0"/>
                    </a:cubicBezTo>
                    <a:cubicBezTo>
                      <a:pt x="0" y="1"/>
                      <a:pt x="0" y="1"/>
                      <a:pt x="0" y="1"/>
                    </a:cubicBezTo>
                    <a:cubicBezTo>
                      <a:pt x="1" y="1"/>
                      <a:pt x="1" y="1"/>
                      <a:pt x="1" y="1"/>
                    </a:cubicBezTo>
                    <a:cubicBezTo>
                      <a:pt x="1" y="0"/>
                      <a:pt x="1" y="0"/>
                      <a:pt x="1" y="0"/>
                    </a:cubicBezTo>
                    <a:moveTo>
                      <a:pt x="310" y="0"/>
                    </a:moveTo>
                    <a:cubicBezTo>
                      <a:pt x="309" y="0"/>
                      <a:pt x="309" y="0"/>
                      <a:pt x="309" y="0"/>
                    </a:cubicBezTo>
                    <a:cubicBezTo>
                      <a:pt x="309" y="1"/>
                      <a:pt x="309" y="1"/>
                      <a:pt x="309" y="1"/>
                    </a:cubicBezTo>
                    <a:cubicBezTo>
                      <a:pt x="310" y="1"/>
                      <a:pt x="310" y="1"/>
                      <a:pt x="310" y="1"/>
                    </a:cubicBezTo>
                    <a:cubicBezTo>
                      <a:pt x="310" y="0"/>
                      <a:pt x="310" y="0"/>
                      <a:pt x="31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4" name="Shape 564"/>
              <p:cNvSpPr/>
              <p:nvPr/>
            </p:nvSpPr>
            <p:spPr>
              <a:xfrm>
                <a:off x="-3795710" y="4459283"/>
                <a:ext cx="1449386" cy="3175"/>
              </a:xfrm>
              <a:custGeom>
                <a:pathLst>
                  <a:path extrusionOk="0" h="1" w="386">
                    <a:moveTo>
                      <a:pt x="386" y="0"/>
                    </a:moveTo>
                    <a:cubicBezTo>
                      <a:pt x="385" y="1"/>
                      <a:pt x="385" y="1"/>
                      <a:pt x="385" y="1"/>
                    </a:cubicBezTo>
                    <a:cubicBezTo>
                      <a:pt x="386" y="1"/>
                      <a:pt x="386" y="1"/>
                      <a:pt x="386" y="1"/>
                    </a:cubicBezTo>
                    <a:cubicBezTo>
                      <a:pt x="386" y="0"/>
                      <a:pt x="386" y="0"/>
                      <a:pt x="386" y="0"/>
                    </a:cubicBezTo>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5" name="Shape 565"/>
              <p:cNvSpPr/>
              <p:nvPr/>
            </p:nvSpPr>
            <p:spPr>
              <a:xfrm>
                <a:off x="-2198686" y="4459283"/>
                <a:ext cx="1435099" cy="3175"/>
              </a:xfrm>
              <a:custGeom>
                <a:pathLst>
                  <a:path extrusionOk="0" h="1" w="382">
                    <a:moveTo>
                      <a:pt x="1" y="0"/>
                    </a:moveTo>
                    <a:cubicBezTo>
                      <a:pt x="0" y="0"/>
                      <a:pt x="0" y="0"/>
                      <a:pt x="0" y="0"/>
                    </a:cubicBezTo>
                    <a:cubicBezTo>
                      <a:pt x="0" y="1"/>
                      <a:pt x="0" y="1"/>
                      <a:pt x="0" y="1"/>
                    </a:cubicBezTo>
                    <a:cubicBezTo>
                      <a:pt x="1" y="1"/>
                      <a:pt x="1" y="1"/>
                      <a:pt x="1" y="1"/>
                    </a:cubicBezTo>
                    <a:cubicBezTo>
                      <a:pt x="1" y="0"/>
                      <a:pt x="1" y="0"/>
                      <a:pt x="1" y="0"/>
                    </a:cubicBezTo>
                    <a:moveTo>
                      <a:pt x="382" y="0"/>
                    </a:moveTo>
                    <a:cubicBezTo>
                      <a:pt x="381" y="0"/>
                      <a:pt x="381" y="0"/>
                      <a:pt x="381" y="0"/>
                    </a:cubicBezTo>
                    <a:cubicBezTo>
                      <a:pt x="381" y="1"/>
                      <a:pt x="381" y="1"/>
                      <a:pt x="381" y="1"/>
                    </a:cubicBezTo>
                    <a:cubicBezTo>
                      <a:pt x="382" y="1"/>
                      <a:pt x="382" y="1"/>
                      <a:pt x="382" y="1"/>
                    </a:cubicBezTo>
                    <a:cubicBezTo>
                      <a:pt x="382" y="0"/>
                      <a:pt x="382" y="0"/>
                      <a:pt x="38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6" name="Shape 566"/>
              <p:cNvSpPr/>
              <p:nvPr/>
            </p:nvSpPr>
            <p:spPr>
              <a:xfrm>
                <a:off x="-6316660" y="4459283"/>
                <a:ext cx="1168398" cy="3175"/>
              </a:xfrm>
              <a:custGeom>
                <a:pathLst>
                  <a:path extrusionOk="0" h="1" w="311">
                    <a:moveTo>
                      <a:pt x="1" y="0"/>
                    </a:moveTo>
                    <a:cubicBezTo>
                      <a:pt x="0" y="0"/>
                      <a:pt x="0" y="0"/>
                      <a:pt x="0" y="0"/>
                    </a:cubicBezTo>
                    <a:cubicBezTo>
                      <a:pt x="0" y="1"/>
                      <a:pt x="0" y="1"/>
                      <a:pt x="0" y="1"/>
                    </a:cubicBezTo>
                    <a:cubicBezTo>
                      <a:pt x="1" y="1"/>
                      <a:pt x="1" y="1"/>
                      <a:pt x="1" y="1"/>
                    </a:cubicBezTo>
                    <a:cubicBezTo>
                      <a:pt x="1" y="0"/>
                      <a:pt x="1" y="0"/>
                      <a:pt x="1" y="0"/>
                    </a:cubicBezTo>
                    <a:moveTo>
                      <a:pt x="311" y="0"/>
                    </a:moveTo>
                    <a:cubicBezTo>
                      <a:pt x="311" y="0"/>
                      <a:pt x="311" y="0"/>
                      <a:pt x="311" y="0"/>
                    </a:cubicBezTo>
                    <a:cubicBezTo>
                      <a:pt x="311" y="0"/>
                      <a:pt x="311" y="1"/>
                      <a:pt x="310" y="1"/>
                    </a:cubicBezTo>
                    <a:cubicBezTo>
                      <a:pt x="311" y="1"/>
                      <a:pt x="311" y="1"/>
                      <a:pt x="311" y="1"/>
                    </a:cubicBezTo>
                    <a:cubicBezTo>
                      <a:pt x="311" y="0"/>
                      <a:pt x="311" y="0"/>
                      <a:pt x="31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7" name="Shape 567"/>
              <p:cNvSpPr/>
              <p:nvPr/>
            </p:nvSpPr>
            <p:spPr>
              <a:xfrm>
                <a:off x="-6211885" y="5200644"/>
                <a:ext cx="747712" cy="3175"/>
              </a:xfrm>
              <a:custGeom>
                <a:pathLst>
                  <a:path extrusionOk="0" h="1" w="199">
                    <a:moveTo>
                      <a:pt x="0" y="0"/>
                    </a:moveTo>
                    <a:cubicBezTo>
                      <a:pt x="0" y="0"/>
                      <a:pt x="0" y="0"/>
                      <a:pt x="0" y="0"/>
                    </a:cubicBezTo>
                    <a:cubicBezTo>
                      <a:pt x="0" y="1"/>
                      <a:pt x="0" y="1"/>
                      <a:pt x="0" y="1"/>
                    </a:cubicBezTo>
                    <a:cubicBezTo>
                      <a:pt x="0" y="1"/>
                      <a:pt x="0" y="1"/>
                      <a:pt x="0" y="1"/>
                    </a:cubicBezTo>
                    <a:cubicBezTo>
                      <a:pt x="0" y="0"/>
                      <a:pt x="0" y="0"/>
                      <a:pt x="0" y="0"/>
                    </a:cubicBezTo>
                    <a:moveTo>
                      <a:pt x="199" y="0"/>
                    </a:moveTo>
                    <a:cubicBezTo>
                      <a:pt x="198" y="0"/>
                      <a:pt x="198" y="0"/>
                      <a:pt x="198" y="0"/>
                    </a:cubicBezTo>
                    <a:cubicBezTo>
                      <a:pt x="198" y="1"/>
                      <a:pt x="198" y="1"/>
                      <a:pt x="198" y="1"/>
                    </a:cubicBezTo>
                    <a:cubicBezTo>
                      <a:pt x="199" y="1"/>
                      <a:pt x="199" y="1"/>
                      <a:pt x="199" y="1"/>
                    </a:cubicBezTo>
                    <a:cubicBezTo>
                      <a:pt x="199" y="0"/>
                      <a:pt x="199" y="0"/>
                      <a:pt x="199"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8" name="Shape 568"/>
              <p:cNvSpPr/>
              <p:nvPr/>
            </p:nvSpPr>
            <p:spPr>
              <a:xfrm>
                <a:off x="-4837110" y="5200644"/>
                <a:ext cx="739773" cy="3175"/>
              </a:xfrm>
              <a:custGeom>
                <a:pathLst>
                  <a:path extrusionOk="0" h="1" w="197">
                    <a:moveTo>
                      <a:pt x="1" y="0"/>
                    </a:moveTo>
                    <a:cubicBezTo>
                      <a:pt x="0" y="0"/>
                      <a:pt x="0" y="0"/>
                      <a:pt x="0" y="0"/>
                    </a:cubicBezTo>
                    <a:cubicBezTo>
                      <a:pt x="0" y="1"/>
                      <a:pt x="0" y="1"/>
                      <a:pt x="0" y="1"/>
                    </a:cubicBezTo>
                    <a:cubicBezTo>
                      <a:pt x="1" y="1"/>
                      <a:pt x="1" y="1"/>
                      <a:pt x="1" y="1"/>
                    </a:cubicBezTo>
                    <a:cubicBezTo>
                      <a:pt x="1" y="0"/>
                      <a:pt x="1" y="0"/>
                      <a:pt x="1" y="0"/>
                    </a:cubicBezTo>
                    <a:moveTo>
                      <a:pt x="197" y="0"/>
                    </a:moveTo>
                    <a:cubicBezTo>
                      <a:pt x="196" y="0"/>
                      <a:pt x="196" y="0"/>
                      <a:pt x="196" y="0"/>
                    </a:cubicBezTo>
                    <a:cubicBezTo>
                      <a:pt x="196" y="1"/>
                      <a:pt x="196" y="1"/>
                      <a:pt x="196" y="1"/>
                    </a:cubicBezTo>
                    <a:cubicBezTo>
                      <a:pt x="197" y="1"/>
                      <a:pt x="197" y="1"/>
                      <a:pt x="197" y="1"/>
                    </a:cubicBezTo>
                    <a:cubicBezTo>
                      <a:pt x="197" y="0"/>
                      <a:pt x="197" y="0"/>
                      <a:pt x="197"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69" name="Shape 569"/>
              <p:cNvSpPr/>
              <p:nvPr/>
            </p:nvSpPr>
            <p:spPr>
              <a:xfrm>
                <a:off x="-3594098" y="5200644"/>
                <a:ext cx="928686" cy="3175"/>
              </a:xfrm>
              <a:custGeom>
                <a:pathLst>
                  <a:path extrusionOk="0" h="1" w="247">
                    <a:moveTo>
                      <a:pt x="1" y="0"/>
                    </a:moveTo>
                    <a:cubicBezTo>
                      <a:pt x="0" y="0"/>
                      <a:pt x="0" y="0"/>
                      <a:pt x="0" y="0"/>
                    </a:cubicBezTo>
                    <a:cubicBezTo>
                      <a:pt x="0" y="1"/>
                      <a:pt x="0" y="1"/>
                      <a:pt x="0" y="1"/>
                    </a:cubicBezTo>
                    <a:cubicBezTo>
                      <a:pt x="1" y="1"/>
                      <a:pt x="1" y="1"/>
                      <a:pt x="1" y="1"/>
                    </a:cubicBezTo>
                    <a:cubicBezTo>
                      <a:pt x="1" y="0"/>
                      <a:pt x="1" y="0"/>
                      <a:pt x="1" y="0"/>
                    </a:cubicBezTo>
                    <a:moveTo>
                      <a:pt x="247" y="0"/>
                    </a:moveTo>
                    <a:cubicBezTo>
                      <a:pt x="246" y="0"/>
                      <a:pt x="246" y="0"/>
                      <a:pt x="246" y="0"/>
                    </a:cubicBezTo>
                    <a:cubicBezTo>
                      <a:pt x="246" y="1"/>
                      <a:pt x="246" y="1"/>
                      <a:pt x="246" y="1"/>
                    </a:cubicBezTo>
                    <a:cubicBezTo>
                      <a:pt x="247" y="1"/>
                      <a:pt x="247" y="1"/>
                      <a:pt x="247" y="1"/>
                    </a:cubicBezTo>
                    <a:cubicBezTo>
                      <a:pt x="247" y="0"/>
                      <a:pt x="247" y="0"/>
                      <a:pt x="247"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0" name="Shape 570"/>
              <p:cNvSpPr/>
              <p:nvPr/>
            </p:nvSpPr>
            <p:spPr>
              <a:xfrm>
                <a:off x="-1879599" y="5200644"/>
                <a:ext cx="968373" cy="3175"/>
              </a:xfrm>
              <a:custGeom>
                <a:pathLst>
                  <a:path extrusionOk="0" h="1" w="258">
                    <a:moveTo>
                      <a:pt x="1" y="0"/>
                    </a:moveTo>
                    <a:cubicBezTo>
                      <a:pt x="0" y="0"/>
                      <a:pt x="0" y="0"/>
                      <a:pt x="0" y="0"/>
                    </a:cubicBezTo>
                    <a:cubicBezTo>
                      <a:pt x="0" y="1"/>
                      <a:pt x="0" y="1"/>
                      <a:pt x="0" y="1"/>
                    </a:cubicBezTo>
                    <a:cubicBezTo>
                      <a:pt x="2" y="1"/>
                      <a:pt x="2" y="1"/>
                      <a:pt x="2" y="1"/>
                    </a:cubicBezTo>
                    <a:cubicBezTo>
                      <a:pt x="2" y="1"/>
                      <a:pt x="2" y="0"/>
                      <a:pt x="1" y="0"/>
                    </a:cubicBezTo>
                    <a:moveTo>
                      <a:pt x="258" y="0"/>
                    </a:moveTo>
                    <a:cubicBezTo>
                      <a:pt x="258" y="0"/>
                      <a:pt x="258" y="0"/>
                      <a:pt x="258" y="0"/>
                    </a:cubicBezTo>
                    <a:cubicBezTo>
                      <a:pt x="257" y="1"/>
                      <a:pt x="257" y="1"/>
                      <a:pt x="257" y="1"/>
                    </a:cubicBezTo>
                    <a:cubicBezTo>
                      <a:pt x="258" y="1"/>
                      <a:pt x="258" y="1"/>
                      <a:pt x="258" y="1"/>
                    </a:cubicBezTo>
                    <a:cubicBezTo>
                      <a:pt x="258" y="0"/>
                      <a:pt x="258" y="0"/>
                      <a:pt x="25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1" name="Shape 571"/>
              <p:cNvSpPr/>
              <p:nvPr/>
            </p:nvSpPr>
            <p:spPr>
              <a:xfrm>
                <a:off x="-4779960" y="5324469"/>
                <a:ext cx="627063" cy="3175"/>
              </a:xfrm>
              <a:custGeom>
                <a:pathLst>
                  <a:path extrusionOk="0" h="1" w="167">
                    <a:moveTo>
                      <a:pt x="0" y="0"/>
                    </a:moveTo>
                    <a:cubicBezTo>
                      <a:pt x="0" y="0"/>
                      <a:pt x="0" y="0"/>
                      <a:pt x="0" y="0"/>
                    </a:cubicBezTo>
                    <a:cubicBezTo>
                      <a:pt x="0" y="1"/>
                      <a:pt x="0" y="1"/>
                      <a:pt x="0" y="1"/>
                    </a:cubicBezTo>
                    <a:cubicBezTo>
                      <a:pt x="1" y="1"/>
                      <a:pt x="1" y="1"/>
                      <a:pt x="1" y="1"/>
                    </a:cubicBezTo>
                    <a:cubicBezTo>
                      <a:pt x="1" y="1"/>
                      <a:pt x="1" y="1"/>
                      <a:pt x="0" y="0"/>
                    </a:cubicBezTo>
                    <a:moveTo>
                      <a:pt x="167" y="0"/>
                    </a:moveTo>
                    <a:cubicBezTo>
                      <a:pt x="167" y="0"/>
                      <a:pt x="167" y="0"/>
                      <a:pt x="167" y="0"/>
                    </a:cubicBezTo>
                    <a:cubicBezTo>
                      <a:pt x="166" y="1"/>
                      <a:pt x="166" y="1"/>
                      <a:pt x="166" y="1"/>
                    </a:cubicBezTo>
                    <a:cubicBezTo>
                      <a:pt x="167" y="1"/>
                      <a:pt x="167" y="1"/>
                      <a:pt x="167" y="1"/>
                    </a:cubicBezTo>
                    <a:cubicBezTo>
                      <a:pt x="167" y="0"/>
                      <a:pt x="167" y="0"/>
                      <a:pt x="167"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2" name="Shape 572"/>
              <p:cNvSpPr/>
              <p:nvPr/>
            </p:nvSpPr>
            <p:spPr>
              <a:xfrm>
                <a:off x="-3536948" y="5324469"/>
                <a:ext cx="792162" cy="3175"/>
              </a:xfrm>
              <a:custGeom>
                <a:pathLst>
                  <a:path extrusionOk="0" h="1" w="211">
                    <a:moveTo>
                      <a:pt x="0" y="0"/>
                    </a:moveTo>
                    <a:cubicBezTo>
                      <a:pt x="0" y="0"/>
                      <a:pt x="0" y="0"/>
                      <a:pt x="0" y="0"/>
                    </a:cubicBezTo>
                    <a:cubicBezTo>
                      <a:pt x="0" y="1"/>
                      <a:pt x="0" y="1"/>
                      <a:pt x="0" y="1"/>
                    </a:cubicBezTo>
                    <a:cubicBezTo>
                      <a:pt x="1" y="1"/>
                      <a:pt x="1" y="1"/>
                      <a:pt x="1" y="1"/>
                    </a:cubicBezTo>
                    <a:cubicBezTo>
                      <a:pt x="1" y="1"/>
                      <a:pt x="1" y="1"/>
                      <a:pt x="0" y="0"/>
                    </a:cubicBezTo>
                    <a:moveTo>
                      <a:pt x="211" y="0"/>
                    </a:moveTo>
                    <a:cubicBezTo>
                      <a:pt x="210" y="0"/>
                      <a:pt x="210" y="0"/>
                      <a:pt x="210" y="0"/>
                    </a:cubicBezTo>
                    <a:cubicBezTo>
                      <a:pt x="210" y="1"/>
                      <a:pt x="210" y="1"/>
                      <a:pt x="210" y="1"/>
                    </a:cubicBezTo>
                    <a:cubicBezTo>
                      <a:pt x="211" y="1"/>
                      <a:pt x="211" y="1"/>
                      <a:pt x="211" y="1"/>
                    </a:cubicBezTo>
                    <a:cubicBezTo>
                      <a:pt x="211" y="0"/>
                      <a:pt x="211" y="0"/>
                      <a:pt x="21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3" name="Shape 573"/>
              <p:cNvSpPr/>
              <p:nvPr/>
            </p:nvSpPr>
            <p:spPr>
              <a:xfrm>
                <a:off x="-1766886" y="5324469"/>
                <a:ext cx="7937" cy="3175"/>
              </a:xfrm>
              <a:custGeom>
                <a:pathLst>
                  <a:path extrusionOk="0" h="1" w="2">
                    <a:moveTo>
                      <a:pt x="1" y="0"/>
                    </a:moveTo>
                    <a:cubicBezTo>
                      <a:pt x="0" y="0"/>
                      <a:pt x="0" y="0"/>
                      <a:pt x="0" y="0"/>
                    </a:cubicBezTo>
                    <a:cubicBezTo>
                      <a:pt x="0" y="1"/>
                      <a:pt x="0" y="1"/>
                      <a:pt x="0" y="1"/>
                    </a:cubicBezTo>
                    <a:cubicBezTo>
                      <a:pt x="2" y="1"/>
                      <a:pt x="2" y="1"/>
                      <a:pt x="2" y="1"/>
                    </a:cubicBezTo>
                    <a:cubicBezTo>
                      <a:pt x="1" y="1"/>
                      <a:pt x="1" y="1"/>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4" name="Shape 574"/>
              <p:cNvSpPr/>
              <p:nvPr/>
            </p:nvSpPr>
            <p:spPr>
              <a:xfrm>
                <a:off x="-6343646" y="3965571"/>
                <a:ext cx="5591173" cy="4761"/>
              </a:xfrm>
              <a:custGeom>
                <a:pathLst>
                  <a:path extrusionOk="0" h="1" w="1488">
                    <a:moveTo>
                      <a:pt x="1" y="0"/>
                    </a:moveTo>
                    <a:cubicBezTo>
                      <a:pt x="0" y="0"/>
                      <a:pt x="0" y="0"/>
                      <a:pt x="0" y="0"/>
                    </a:cubicBezTo>
                    <a:cubicBezTo>
                      <a:pt x="0" y="1"/>
                      <a:pt x="0" y="1"/>
                      <a:pt x="0" y="1"/>
                    </a:cubicBezTo>
                    <a:cubicBezTo>
                      <a:pt x="1" y="1"/>
                      <a:pt x="1" y="1"/>
                      <a:pt x="1" y="1"/>
                    </a:cubicBezTo>
                    <a:cubicBezTo>
                      <a:pt x="1" y="0"/>
                      <a:pt x="1" y="0"/>
                      <a:pt x="1" y="0"/>
                    </a:cubicBezTo>
                    <a:moveTo>
                      <a:pt x="1488" y="0"/>
                    </a:moveTo>
                    <a:cubicBezTo>
                      <a:pt x="1487" y="0"/>
                      <a:pt x="1487" y="0"/>
                      <a:pt x="1487" y="0"/>
                    </a:cubicBezTo>
                    <a:cubicBezTo>
                      <a:pt x="1487" y="1"/>
                      <a:pt x="1487" y="1"/>
                      <a:pt x="1487" y="1"/>
                    </a:cubicBezTo>
                    <a:cubicBezTo>
                      <a:pt x="1488" y="1"/>
                      <a:pt x="1488" y="1"/>
                      <a:pt x="1488" y="1"/>
                    </a:cubicBezTo>
                    <a:cubicBezTo>
                      <a:pt x="1488" y="0"/>
                      <a:pt x="1488" y="0"/>
                      <a:pt x="1488"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5" name="Shape 575"/>
              <p:cNvSpPr/>
              <p:nvPr/>
            </p:nvSpPr>
            <p:spPr>
              <a:xfrm>
                <a:off x="-6264273" y="3581396"/>
                <a:ext cx="2073273" cy="4761"/>
              </a:xfrm>
              <a:custGeom>
                <a:pathLst>
                  <a:path extrusionOk="0" h="1" w="552">
                    <a:moveTo>
                      <a:pt x="1" y="0"/>
                    </a:moveTo>
                    <a:cubicBezTo>
                      <a:pt x="0" y="0"/>
                      <a:pt x="0" y="0"/>
                      <a:pt x="0" y="0"/>
                    </a:cubicBezTo>
                    <a:cubicBezTo>
                      <a:pt x="0" y="1"/>
                      <a:pt x="0" y="1"/>
                      <a:pt x="0" y="1"/>
                    </a:cubicBezTo>
                    <a:cubicBezTo>
                      <a:pt x="1" y="1"/>
                      <a:pt x="1" y="1"/>
                      <a:pt x="1" y="1"/>
                    </a:cubicBezTo>
                    <a:cubicBezTo>
                      <a:pt x="1" y="0"/>
                      <a:pt x="1" y="0"/>
                      <a:pt x="1" y="0"/>
                    </a:cubicBezTo>
                    <a:moveTo>
                      <a:pt x="552" y="0"/>
                    </a:moveTo>
                    <a:cubicBezTo>
                      <a:pt x="551" y="0"/>
                      <a:pt x="551" y="0"/>
                      <a:pt x="551" y="0"/>
                    </a:cubicBezTo>
                    <a:cubicBezTo>
                      <a:pt x="551" y="0"/>
                      <a:pt x="551" y="0"/>
                      <a:pt x="551" y="1"/>
                    </a:cubicBezTo>
                    <a:cubicBezTo>
                      <a:pt x="552" y="1"/>
                      <a:pt x="552" y="1"/>
                      <a:pt x="552" y="1"/>
                    </a:cubicBezTo>
                    <a:cubicBezTo>
                      <a:pt x="552" y="0"/>
                      <a:pt x="552" y="0"/>
                      <a:pt x="55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6" name="Shape 576"/>
              <p:cNvSpPr/>
              <p:nvPr/>
            </p:nvSpPr>
            <p:spPr>
              <a:xfrm>
                <a:off x="-4078287" y="3581396"/>
                <a:ext cx="3182936" cy="4761"/>
              </a:xfrm>
              <a:custGeom>
                <a:pathLst>
                  <a:path extrusionOk="0" h="1" w="847">
                    <a:moveTo>
                      <a:pt x="1" y="0"/>
                    </a:moveTo>
                    <a:cubicBezTo>
                      <a:pt x="0" y="0"/>
                      <a:pt x="0" y="0"/>
                      <a:pt x="0" y="0"/>
                    </a:cubicBezTo>
                    <a:cubicBezTo>
                      <a:pt x="0" y="1"/>
                      <a:pt x="0" y="1"/>
                      <a:pt x="0" y="1"/>
                    </a:cubicBezTo>
                    <a:cubicBezTo>
                      <a:pt x="1" y="1"/>
                      <a:pt x="1" y="1"/>
                      <a:pt x="1" y="1"/>
                    </a:cubicBezTo>
                    <a:cubicBezTo>
                      <a:pt x="1" y="0"/>
                      <a:pt x="1" y="0"/>
                      <a:pt x="1" y="0"/>
                    </a:cubicBezTo>
                    <a:moveTo>
                      <a:pt x="847" y="0"/>
                    </a:moveTo>
                    <a:cubicBezTo>
                      <a:pt x="846" y="0"/>
                      <a:pt x="846" y="0"/>
                      <a:pt x="846" y="0"/>
                    </a:cubicBezTo>
                    <a:cubicBezTo>
                      <a:pt x="846" y="0"/>
                      <a:pt x="846" y="0"/>
                      <a:pt x="846" y="1"/>
                    </a:cubicBezTo>
                    <a:cubicBezTo>
                      <a:pt x="847" y="1"/>
                      <a:pt x="847" y="1"/>
                      <a:pt x="847" y="1"/>
                    </a:cubicBezTo>
                    <a:cubicBezTo>
                      <a:pt x="847" y="0"/>
                      <a:pt x="847" y="0"/>
                      <a:pt x="847"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7" name="Shape 577"/>
              <p:cNvSpPr/>
              <p:nvPr/>
            </p:nvSpPr>
            <p:spPr>
              <a:xfrm>
                <a:off x="-1301749" y="3146422"/>
                <a:ext cx="7937" cy="3175"/>
              </a:xfrm>
              <a:custGeom>
                <a:pathLst>
                  <a:path extrusionOk="0" h="1" w="2">
                    <a:moveTo>
                      <a:pt x="1" y="0"/>
                    </a:moveTo>
                    <a:cubicBezTo>
                      <a:pt x="0" y="0"/>
                      <a:pt x="0" y="0"/>
                      <a:pt x="0" y="0"/>
                    </a:cubicBezTo>
                    <a:cubicBezTo>
                      <a:pt x="0" y="1"/>
                      <a:pt x="0" y="1"/>
                      <a:pt x="0" y="1"/>
                    </a:cubicBezTo>
                    <a:cubicBezTo>
                      <a:pt x="1" y="1"/>
                      <a:pt x="1" y="1"/>
                      <a:pt x="1" y="1"/>
                    </a:cubicBezTo>
                    <a:cubicBezTo>
                      <a:pt x="1" y="1"/>
                      <a:pt x="1" y="1"/>
                      <a:pt x="1" y="1"/>
                    </a:cubicBezTo>
                    <a:cubicBezTo>
                      <a:pt x="2" y="1"/>
                      <a:pt x="2" y="1"/>
                      <a:pt x="2" y="1"/>
                    </a:cubicBezTo>
                    <a:cubicBezTo>
                      <a:pt x="1" y="1"/>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8" name="Shape 578"/>
              <p:cNvSpPr/>
              <p:nvPr/>
            </p:nvSpPr>
            <p:spPr>
              <a:xfrm>
                <a:off x="-4138612" y="3890960"/>
                <a:ext cx="7937" cy="3175"/>
              </a:xfrm>
              <a:custGeom>
                <a:pathLst>
                  <a:path extrusionOk="0" h="1" w="2">
                    <a:moveTo>
                      <a:pt x="2" y="0"/>
                    </a:moveTo>
                    <a:cubicBezTo>
                      <a:pt x="0" y="1"/>
                      <a:pt x="0" y="1"/>
                      <a:pt x="0" y="1"/>
                    </a:cubicBezTo>
                    <a:cubicBezTo>
                      <a:pt x="2" y="1"/>
                      <a:pt x="2" y="1"/>
                      <a:pt x="2" y="1"/>
                    </a:cubicBezTo>
                    <a:cubicBezTo>
                      <a:pt x="2" y="0"/>
                      <a:pt x="2" y="0"/>
                      <a:pt x="2" y="0"/>
                    </a:cubicBezTo>
                    <a:cubicBezTo>
                      <a:pt x="2" y="0"/>
                      <a:pt x="2" y="0"/>
                      <a:pt x="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79" name="Shape 579"/>
              <p:cNvSpPr/>
              <p:nvPr/>
            </p:nvSpPr>
            <p:spPr>
              <a:xfrm>
                <a:off x="-4529137" y="2784471"/>
                <a:ext cx="7937" cy="3175"/>
              </a:xfrm>
              <a:custGeom>
                <a:pathLst>
                  <a:path extrusionOk="0" h="1" w="2">
                    <a:moveTo>
                      <a:pt x="0" y="0"/>
                    </a:moveTo>
                    <a:cubicBezTo>
                      <a:pt x="1" y="0"/>
                      <a:pt x="1" y="0"/>
                      <a:pt x="1" y="0"/>
                    </a:cubicBezTo>
                    <a:cubicBezTo>
                      <a:pt x="2" y="0"/>
                      <a:pt x="2" y="0"/>
                      <a:pt x="2" y="0"/>
                    </a:cubicBezTo>
                    <a:cubicBezTo>
                      <a:pt x="2" y="1"/>
                      <a:pt x="2" y="1"/>
                      <a:pt x="2" y="1"/>
                    </a:cubicBezTo>
                    <a:cubicBezTo>
                      <a:pt x="2" y="0"/>
                      <a:pt x="2" y="0"/>
                      <a:pt x="2" y="0"/>
                    </a:cubicBezTo>
                    <a:cubicBezTo>
                      <a:pt x="2" y="0"/>
                      <a:pt x="2" y="0"/>
                      <a:pt x="2" y="0"/>
                    </a:cubicBezTo>
                    <a:cubicBezTo>
                      <a:pt x="0" y="0"/>
                      <a:pt x="0" y="0"/>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0" name="Shape 580"/>
              <p:cNvSpPr/>
              <p:nvPr/>
            </p:nvSpPr>
            <p:spPr>
              <a:xfrm>
                <a:off x="-4524373" y="2784471"/>
                <a:ext cx="3175" cy="3175"/>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1" name="Shape 581"/>
              <p:cNvSpPr/>
              <p:nvPr/>
            </p:nvSpPr>
            <p:spPr>
              <a:xfrm>
                <a:off x="-4341810" y="2784471"/>
                <a:ext cx="4761" cy="3175"/>
              </a:xfrm>
              <a:custGeom>
                <a:pathLst>
                  <a:path extrusionOk="0" h="1" w="1">
                    <a:moveTo>
                      <a:pt x="0" y="0"/>
                    </a:moveTo>
                    <a:cubicBezTo>
                      <a:pt x="0" y="1"/>
                      <a:pt x="0" y="1"/>
                      <a:pt x="0" y="1"/>
                    </a:cubicBezTo>
                    <a:cubicBezTo>
                      <a:pt x="1" y="0"/>
                      <a:pt x="1" y="0"/>
                      <a:pt x="1" y="0"/>
                    </a:cubicBezTo>
                    <a:cubicBezTo>
                      <a:pt x="1" y="0"/>
                      <a:pt x="1" y="0"/>
                      <a:pt x="1" y="0"/>
                    </a:cubicBezTo>
                    <a:cubicBezTo>
                      <a:pt x="0" y="0"/>
                      <a:pt x="0" y="0"/>
                      <a:pt x="0"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2" name="Shape 582"/>
              <p:cNvSpPr/>
              <p:nvPr/>
            </p:nvSpPr>
            <p:spPr>
              <a:xfrm>
                <a:off x="-6035671" y="3149597"/>
                <a:ext cx="1660524" cy="3175"/>
              </a:xfrm>
              <a:custGeom>
                <a:pathLst>
                  <a:path extrusionOk="0" h="1" w="442">
                    <a:moveTo>
                      <a:pt x="2" y="0"/>
                    </a:moveTo>
                    <a:cubicBezTo>
                      <a:pt x="0" y="0"/>
                      <a:pt x="0" y="0"/>
                      <a:pt x="0" y="0"/>
                    </a:cubicBezTo>
                    <a:cubicBezTo>
                      <a:pt x="0" y="1"/>
                      <a:pt x="0" y="1"/>
                      <a:pt x="0" y="1"/>
                    </a:cubicBezTo>
                    <a:cubicBezTo>
                      <a:pt x="1" y="1"/>
                      <a:pt x="1" y="1"/>
                      <a:pt x="1" y="1"/>
                    </a:cubicBezTo>
                    <a:cubicBezTo>
                      <a:pt x="1" y="0"/>
                      <a:pt x="1" y="0"/>
                      <a:pt x="1" y="0"/>
                    </a:cubicBezTo>
                    <a:cubicBezTo>
                      <a:pt x="2" y="0"/>
                      <a:pt x="2" y="0"/>
                      <a:pt x="2" y="0"/>
                    </a:cubicBezTo>
                    <a:moveTo>
                      <a:pt x="442" y="0"/>
                    </a:moveTo>
                    <a:cubicBezTo>
                      <a:pt x="442" y="0"/>
                      <a:pt x="442" y="0"/>
                      <a:pt x="442" y="0"/>
                    </a:cubicBezTo>
                    <a:cubicBezTo>
                      <a:pt x="442" y="0"/>
                      <a:pt x="442" y="0"/>
                      <a:pt x="442" y="1"/>
                    </a:cubicBezTo>
                    <a:cubicBezTo>
                      <a:pt x="442" y="1"/>
                      <a:pt x="442" y="1"/>
                      <a:pt x="442" y="1"/>
                    </a:cubicBezTo>
                    <a:cubicBezTo>
                      <a:pt x="442" y="0"/>
                      <a:pt x="442" y="0"/>
                      <a:pt x="442"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3" name="Shape 583"/>
              <p:cNvSpPr/>
              <p:nvPr/>
            </p:nvSpPr>
            <p:spPr>
              <a:xfrm>
                <a:off x="-1304924" y="3149597"/>
                <a:ext cx="7937" cy="3175"/>
              </a:xfrm>
              <a:custGeom>
                <a:pathLst>
                  <a:path extrusionOk="0" h="1" w="2">
                    <a:moveTo>
                      <a:pt x="1" y="0"/>
                    </a:moveTo>
                    <a:cubicBezTo>
                      <a:pt x="0" y="0"/>
                      <a:pt x="0" y="0"/>
                      <a:pt x="0" y="0"/>
                    </a:cubicBezTo>
                    <a:cubicBezTo>
                      <a:pt x="1" y="1"/>
                      <a:pt x="1" y="1"/>
                      <a:pt x="1" y="1"/>
                    </a:cubicBezTo>
                    <a:cubicBezTo>
                      <a:pt x="2" y="1"/>
                      <a:pt x="2" y="1"/>
                      <a:pt x="2" y="1"/>
                    </a:cubicBezTo>
                    <a:cubicBezTo>
                      <a:pt x="2" y="0"/>
                      <a:pt x="2" y="0"/>
                      <a:pt x="2" y="0"/>
                    </a:cubicBezTo>
                    <a:cubicBezTo>
                      <a:pt x="2" y="0"/>
                      <a:pt x="2" y="0"/>
                      <a:pt x="2" y="0"/>
                    </a:cubicBezTo>
                    <a:cubicBezTo>
                      <a:pt x="2" y="0"/>
                      <a:pt x="2"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4" name="Shape 584"/>
              <p:cNvSpPr/>
              <p:nvPr/>
            </p:nvSpPr>
            <p:spPr>
              <a:xfrm>
                <a:off x="-3871910" y="3149597"/>
                <a:ext cx="4761" cy="3175"/>
              </a:xfrm>
              <a:custGeom>
                <a:pathLst>
                  <a:path extrusionOk="0" h="1" w="1">
                    <a:moveTo>
                      <a:pt x="1" y="0"/>
                    </a:moveTo>
                    <a:cubicBezTo>
                      <a:pt x="0" y="0"/>
                      <a:pt x="0" y="0"/>
                      <a:pt x="0" y="0"/>
                    </a:cubicBezTo>
                    <a:cubicBezTo>
                      <a:pt x="0" y="1"/>
                      <a:pt x="0" y="1"/>
                      <a:pt x="0" y="1"/>
                    </a:cubicBezTo>
                    <a:cubicBezTo>
                      <a:pt x="1" y="1"/>
                      <a:pt x="1" y="1"/>
                      <a:pt x="1" y="1"/>
                    </a:cubicBezTo>
                    <a:cubicBezTo>
                      <a:pt x="1" y="0"/>
                      <a:pt x="1" y="0"/>
                      <a:pt x="1" y="0"/>
                    </a:cubicBezTo>
                    <a:cubicBezTo>
                      <a:pt x="1" y="0"/>
                      <a:pt x="1" y="0"/>
                      <a:pt x="1" y="0"/>
                    </a:cubicBezTo>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5" name="Shape 585"/>
              <p:cNvSpPr/>
              <p:nvPr/>
            </p:nvSpPr>
            <p:spPr>
              <a:xfrm>
                <a:off x="-5675310" y="2592384"/>
                <a:ext cx="1612899" cy="2509835"/>
              </a:xfrm>
              <a:custGeom>
                <a:pathLst>
                  <a:path extrusionOk="0" h="667" w="429">
                    <a:moveTo>
                      <a:pt x="38" y="6"/>
                    </a:moveTo>
                    <a:cubicBezTo>
                      <a:pt x="40" y="7"/>
                      <a:pt x="40" y="7"/>
                      <a:pt x="40" y="7"/>
                    </a:cubicBezTo>
                    <a:cubicBezTo>
                      <a:pt x="40" y="7"/>
                      <a:pt x="42" y="6"/>
                      <a:pt x="43" y="5"/>
                    </a:cubicBezTo>
                    <a:cubicBezTo>
                      <a:pt x="45" y="4"/>
                      <a:pt x="46" y="4"/>
                      <a:pt x="47" y="4"/>
                    </a:cubicBezTo>
                    <a:cubicBezTo>
                      <a:pt x="72" y="4"/>
                      <a:pt x="72" y="4"/>
                      <a:pt x="72" y="4"/>
                    </a:cubicBezTo>
                    <a:cubicBezTo>
                      <a:pt x="73" y="4"/>
                      <a:pt x="75" y="4"/>
                      <a:pt x="76" y="5"/>
                    </a:cubicBezTo>
                    <a:cubicBezTo>
                      <a:pt x="78" y="5"/>
                      <a:pt x="79" y="6"/>
                      <a:pt x="80" y="7"/>
                    </a:cubicBezTo>
                    <a:cubicBezTo>
                      <a:pt x="86" y="10"/>
                      <a:pt x="86" y="10"/>
                      <a:pt x="86" y="10"/>
                    </a:cubicBezTo>
                    <a:cubicBezTo>
                      <a:pt x="87" y="11"/>
                      <a:pt x="89" y="12"/>
                      <a:pt x="91" y="12"/>
                    </a:cubicBezTo>
                    <a:cubicBezTo>
                      <a:pt x="93" y="12"/>
                      <a:pt x="95" y="11"/>
                      <a:pt x="97" y="10"/>
                    </a:cubicBezTo>
                    <a:cubicBezTo>
                      <a:pt x="100" y="8"/>
                      <a:pt x="100" y="8"/>
                      <a:pt x="100" y="8"/>
                    </a:cubicBezTo>
                    <a:cubicBezTo>
                      <a:pt x="101" y="7"/>
                      <a:pt x="103" y="6"/>
                      <a:pt x="104" y="6"/>
                    </a:cubicBezTo>
                    <a:cubicBezTo>
                      <a:pt x="106" y="5"/>
                      <a:pt x="107" y="5"/>
                      <a:pt x="108" y="5"/>
                    </a:cubicBezTo>
                    <a:cubicBezTo>
                      <a:pt x="116" y="5"/>
                      <a:pt x="116" y="5"/>
                      <a:pt x="116" y="5"/>
                    </a:cubicBezTo>
                    <a:cubicBezTo>
                      <a:pt x="117" y="5"/>
                      <a:pt x="119" y="5"/>
                      <a:pt x="120" y="6"/>
                    </a:cubicBezTo>
                    <a:cubicBezTo>
                      <a:pt x="122" y="7"/>
                      <a:pt x="123" y="8"/>
                      <a:pt x="124" y="8"/>
                    </a:cubicBezTo>
                    <a:cubicBezTo>
                      <a:pt x="132" y="16"/>
                      <a:pt x="132" y="16"/>
                      <a:pt x="132" y="16"/>
                    </a:cubicBezTo>
                    <a:cubicBezTo>
                      <a:pt x="133" y="17"/>
                      <a:pt x="135" y="18"/>
                      <a:pt x="137" y="18"/>
                    </a:cubicBezTo>
                    <a:cubicBezTo>
                      <a:pt x="139" y="18"/>
                      <a:pt x="141" y="17"/>
                      <a:pt x="143" y="15"/>
                    </a:cubicBezTo>
                    <a:cubicBezTo>
                      <a:pt x="144" y="14"/>
                      <a:pt x="145" y="13"/>
                      <a:pt x="147" y="13"/>
                    </a:cubicBezTo>
                    <a:cubicBezTo>
                      <a:pt x="148" y="13"/>
                      <a:pt x="148" y="13"/>
                      <a:pt x="148" y="13"/>
                    </a:cubicBezTo>
                    <a:cubicBezTo>
                      <a:pt x="175" y="28"/>
                      <a:pt x="175" y="28"/>
                      <a:pt x="175" y="28"/>
                    </a:cubicBezTo>
                    <a:cubicBezTo>
                      <a:pt x="176" y="29"/>
                      <a:pt x="177" y="30"/>
                      <a:pt x="177" y="32"/>
                    </a:cubicBezTo>
                    <a:cubicBezTo>
                      <a:pt x="177" y="33"/>
                      <a:pt x="177" y="34"/>
                      <a:pt x="177" y="34"/>
                    </a:cubicBezTo>
                    <a:cubicBezTo>
                      <a:pt x="173" y="46"/>
                      <a:pt x="173" y="46"/>
                      <a:pt x="173" y="46"/>
                    </a:cubicBezTo>
                    <a:cubicBezTo>
                      <a:pt x="172" y="47"/>
                      <a:pt x="172" y="48"/>
                      <a:pt x="172" y="49"/>
                    </a:cubicBezTo>
                    <a:cubicBezTo>
                      <a:pt x="172" y="53"/>
                      <a:pt x="173" y="56"/>
                      <a:pt x="176" y="57"/>
                    </a:cubicBezTo>
                    <a:cubicBezTo>
                      <a:pt x="198" y="72"/>
                      <a:pt x="198" y="72"/>
                      <a:pt x="198" y="72"/>
                    </a:cubicBezTo>
                    <a:cubicBezTo>
                      <a:pt x="200" y="73"/>
                      <a:pt x="203" y="77"/>
                      <a:pt x="204" y="79"/>
                    </a:cubicBezTo>
                    <a:cubicBezTo>
                      <a:pt x="210" y="90"/>
                      <a:pt x="210" y="90"/>
                      <a:pt x="210" y="90"/>
                    </a:cubicBezTo>
                    <a:cubicBezTo>
                      <a:pt x="210" y="90"/>
                      <a:pt x="210" y="91"/>
                      <a:pt x="211" y="91"/>
                    </a:cubicBezTo>
                    <a:cubicBezTo>
                      <a:pt x="211" y="92"/>
                      <a:pt x="211" y="92"/>
                      <a:pt x="212" y="92"/>
                    </a:cubicBezTo>
                    <a:cubicBezTo>
                      <a:pt x="213" y="93"/>
                      <a:pt x="213" y="93"/>
                      <a:pt x="213" y="93"/>
                    </a:cubicBezTo>
                    <a:cubicBezTo>
                      <a:pt x="214" y="93"/>
                      <a:pt x="215" y="92"/>
                      <a:pt x="215" y="92"/>
                    </a:cubicBezTo>
                    <a:cubicBezTo>
                      <a:pt x="216" y="91"/>
                      <a:pt x="216" y="90"/>
                      <a:pt x="216" y="90"/>
                    </a:cubicBezTo>
                    <a:cubicBezTo>
                      <a:pt x="216" y="89"/>
                      <a:pt x="216" y="88"/>
                      <a:pt x="216" y="87"/>
                    </a:cubicBezTo>
                    <a:cubicBezTo>
                      <a:pt x="216" y="70"/>
                      <a:pt x="216" y="70"/>
                      <a:pt x="216" y="70"/>
                    </a:cubicBezTo>
                    <a:cubicBezTo>
                      <a:pt x="216" y="66"/>
                      <a:pt x="216" y="60"/>
                      <a:pt x="215" y="56"/>
                    </a:cubicBezTo>
                    <a:cubicBezTo>
                      <a:pt x="212" y="43"/>
                      <a:pt x="212" y="43"/>
                      <a:pt x="212" y="43"/>
                    </a:cubicBezTo>
                    <a:cubicBezTo>
                      <a:pt x="211" y="43"/>
                      <a:pt x="211" y="42"/>
                      <a:pt x="211" y="42"/>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2"/>
                      <a:pt x="211" y="42"/>
                      <a:pt x="211" y="42"/>
                    </a:cubicBezTo>
                    <a:cubicBezTo>
                      <a:pt x="211" y="41"/>
                      <a:pt x="211" y="41"/>
                      <a:pt x="211" y="41"/>
                    </a:cubicBezTo>
                    <a:cubicBezTo>
                      <a:pt x="211" y="41"/>
                      <a:pt x="211" y="41"/>
                      <a:pt x="211" y="41"/>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35" y="56"/>
                      <a:pt x="235" y="56"/>
                      <a:pt x="235" y="56"/>
                    </a:cubicBezTo>
                    <a:cubicBezTo>
                      <a:pt x="236" y="57"/>
                      <a:pt x="237" y="57"/>
                      <a:pt x="238" y="57"/>
                    </a:cubicBezTo>
                    <a:cubicBezTo>
                      <a:pt x="239" y="57"/>
                      <a:pt x="241" y="56"/>
                      <a:pt x="241" y="55"/>
                    </a:cubicBezTo>
                    <a:cubicBezTo>
                      <a:pt x="242" y="54"/>
                      <a:pt x="243" y="52"/>
                      <a:pt x="243" y="51"/>
                    </a:cubicBezTo>
                    <a:cubicBezTo>
                      <a:pt x="243" y="49"/>
                      <a:pt x="243" y="49"/>
                      <a:pt x="243" y="49"/>
                    </a:cubicBezTo>
                    <a:cubicBezTo>
                      <a:pt x="243" y="48"/>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2" y="46"/>
                      <a:pt x="242" y="46"/>
                      <a:pt x="242" y="46"/>
                    </a:cubicBezTo>
                    <a:cubicBezTo>
                      <a:pt x="242" y="47"/>
                      <a:pt x="242" y="47"/>
                      <a:pt x="242" y="47"/>
                    </a:cubicBezTo>
                    <a:cubicBezTo>
                      <a:pt x="243" y="47"/>
                      <a:pt x="243" y="47"/>
                      <a:pt x="243" y="47"/>
                    </a:cubicBezTo>
                    <a:cubicBezTo>
                      <a:pt x="242" y="46"/>
                      <a:pt x="242" y="46"/>
                      <a:pt x="242" y="46"/>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3" y="48"/>
                      <a:pt x="243" y="48"/>
                      <a:pt x="243" y="48"/>
                    </a:cubicBezTo>
                    <a:cubicBezTo>
                      <a:pt x="275" y="83"/>
                      <a:pt x="275" y="83"/>
                      <a:pt x="275" y="83"/>
                    </a:cubicBezTo>
                    <a:cubicBezTo>
                      <a:pt x="275" y="84"/>
                      <a:pt x="276" y="85"/>
                      <a:pt x="276" y="86"/>
                    </a:cubicBezTo>
                    <a:cubicBezTo>
                      <a:pt x="276" y="87"/>
                      <a:pt x="276" y="88"/>
                      <a:pt x="275" y="89"/>
                    </a:cubicBezTo>
                    <a:cubicBezTo>
                      <a:pt x="275" y="89"/>
                      <a:pt x="274" y="90"/>
                      <a:pt x="272" y="91"/>
                    </a:cubicBezTo>
                    <a:cubicBezTo>
                      <a:pt x="271" y="92"/>
                      <a:pt x="270" y="92"/>
                      <a:pt x="269" y="92"/>
                    </a:cubicBezTo>
                    <a:cubicBezTo>
                      <a:pt x="260" y="92"/>
                      <a:pt x="260" y="92"/>
                      <a:pt x="260" y="92"/>
                    </a:cubicBezTo>
                    <a:cubicBezTo>
                      <a:pt x="258" y="92"/>
                      <a:pt x="256" y="93"/>
                      <a:pt x="254" y="94"/>
                    </a:cubicBezTo>
                    <a:cubicBezTo>
                      <a:pt x="253" y="96"/>
                      <a:pt x="252" y="98"/>
                      <a:pt x="251" y="100"/>
                    </a:cubicBezTo>
                    <a:cubicBezTo>
                      <a:pt x="251" y="103"/>
                      <a:pt x="251" y="103"/>
                      <a:pt x="251" y="103"/>
                    </a:cubicBezTo>
                    <a:cubicBezTo>
                      <a:pt x="250" y="104"/>
                      <a:pt x="250" y="104"/>
                      <a:pt x="250" y="105"/>
                    </a:cubicBezTo>
                    <a:cubicBezTo>
                      <a:pt x="250" y="106"/>
                      <a:pt x="250" y="107"/>
                      <a:pt x="251" y="108"/>
                    </a:cubicBezTo>
                    <a:cubicBezTo>
                      <a:pt x="252" y="109"/>
                      <a:pt x="252" y="109"/>
                      <a:pt x="252" y="109"/>
                    </a:cubicBezTo>
                    <a:cubicBezTo>
                      <a:pt x="253" y="109"/>
                      <a:pt x="253" y="109"/>
                      <a:pt x="254" y="109"/>
                    </a:cubicBezTo>
                    <a:cubicBezTo>
                      <a:pt x="255" y="109"/>
                      <a:pt x="256" y="109"/>
                      <a:pt x="257" y="108"/>
                    </a:cubicBezTo>
                    <a:cubicBezTo>
                      <a:pt x="258" y="108"/>
                      <a:pt x="258" y="108"/>
                      <a:pt x="258" y="108"/>
                    </a:cubicBezTo>
                    <a:cubicBezTo>
                      <a:pt x="259" y="108"/>
                      <a:pt x="261" y="108"/>
                      <a:pt x="261" y="110"/>
                    </a:cubicBezTo>
                    <a:cubicBezTo>
                      <a:pt x="268" y="118"/>
                      <a:pt x="268" y="118"/>
                      <a:pt x="268" y="118"/>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70" y="119"/>
                      <a:pt x="270" y="119"/>
                      <a:pt x="270" y="119"/>
                    </a:cubicBezTo>
                    <a:cubicBezTo>
                      <a:pt x="269" y="119"/>
                      <a:pt x="269" y="119"/>
                      <a:pt x="269" y="119"/>
                    </a:cubicBezTo>
                    <a:cubicBezTo>
                      <a:pt x="270" y="120"/>
                      <a:pt x="270" y="120"/>
                      <a:pt x="270" y="120"/>
                    </a:cubicBezTo>
                    <a:cubicBezTo>
                      <a:pt x="269" y="119"/>
                      <a:pt x="269" y="119"/>
                      <a:pt x="269" y="119"/>
                    </a:cubicBezTo>
                    <a:cubicBezTo>
                      <a:pt x="269" y="119"/>
                      <a:pt x="269" y="119"/>
                      <a:pt x="269" y="119"/>
                    </a:cubicBezTo>
                    <a:cubicBezTo>
                      <a:pt x="270" y="120"/>
                      <a:pt x="270" y="120"/>
                      <a:pt x="270" y="120"/>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61" y="119"/>
                      <a:pt x="261" y="119"/>
                      <a:pt x="261" y="119"/>
                    </a:cubicBezTo>
                    <a:cubicBezTo>
                      <a:pt x="259" y="119"/>
                      <a:pt x="257" y="120"/>
                      <a:pt x="255" y="121"/>
                    </a:cubicBezTo>
                    <a:cubicBezTo>
                      <a:pt x="254" y="122"/>
                      <a:pt x="252" y="124"/>
                      <a:pt x="251" y="126"/>
                    </a:cubicBezTo>
                    <a:cubicBezTo>
                      <a:pt x="236" y="155"/>
                      <a:pt x="236" y="155"/>
                      <a:pt x="236" y="155"/>
                    </a:cubicBezTo>
                    <a:cubicBezTo>
                      <a:pt x="234" y="159"/>
                      <a:pt x="233" y="164"/>
                      <a:pt x="233" y="168"/>
                    </a:cubicBezTo>
                    <a:cubicBezTo>
                      <a:pt x="233" y="176"/>
                      <a:pt x="233" y="176"/>
                      <a:pt x="233" y="176"/>
                    </a:cubicBezTo>
                    <a:cubicBezTo>
                      <a:pt x="233" y="179"/>
                      <a:pt x="232" y="185"/>
                      <a:pt x="230" y="187"/>
                    </a:cubicBezTo>
                    <a:cubicBezTo>
                      <a:pt x="228" y="191"/>
                      <a:pt x="228" y="191"/>
                      <a:pt x="228" y="191"/>
                    </a:cubicBezTo>
                    <a:cubicBezTo>
                      <a:pt x="226" y="194"/>
                      <a:pt x="225" y="200"/>
                      <a:pt x="225" y="204"/>
                    </a:cubicBezTo>
                    <a:cubicBezTo>
                      <a:pt x="225" y="206"/>
                      <a:pt x="225" y="206"/>
                      <a:pt x="225" y="206"/>
                    </a:cubicBezTo>
                    <a:cubicBezTo>
                      <a:pt x="225" y="208"/>
                      <a:pt x="225" y="210"/>
                      <a:pt x="225" y="212"/>
                    </a:cubicBezTo>
                    <a:cubicBezTo>
                      <a:pt x="226" y="214"/>
                      <a:pt x="226" y="215"/>
                      <a:pt x="227" y="217"/>
                    </a:cubicBezTo>
                    <a:cubicBezTo>
                      <a:pt x="228" y="217"/>
                      <a:pt x="228" y="218"/>
                      <a:pt x="229" y="220"/>
                    </a:cubicBezTo>
                    <a:cubicBezTo>
                      <a:pt x="229" y="222"/>
                      <a:pt x="229" y="224"/>
                      <a:pt x="229" y="225"/>
                    </a:cubicBezTo>
                    <a:cubicBezTo>
                      <a:pt x="229" y="228"/>
                      <a:pt x="229" y="228"/>
                      <a:pt x="229" y="228"/>
                    </a:cubicBezTo>
                    <a:cubicBezTo>
                      <a:pt x="229" y="229"/>
                      <a:pt x="229" y="230"/>
                      <a:pt x="229" y="230"/>
                    </a:cubicBezTo>
                    <a:cubicBezTo>
                      <a:pt x="229" y="230"/>
                      <a:pt x="229" y="230"/>
                      <a:pt x="229" y="230"/>
                    </a:cubicBezTo>
                    <a:cubicBezTo>
                      <a:pt x="230" y="230"/>
                      <a:pt x="230" y="230"/>
                      <a:pt x="230" y="230"/>
                    </a:cubicBezTo>
                    <a:cubicBezTo>
                      <a:pt x="229" y="230"/>
                      <a:pt x="229" y="230"/>
                      <a:pt x="229" y="230"/>
                    </a:cubicBezTo>
                    <a:cubicBezTo>
                      <a:pt x="229" y="230"/>
                      <a:pt x="229" y="230"/>
                      <a:pt x="229" y="230"/>
                    </a:cubicBezTo>
                    <a:cubicBezTo>
                      <a:pt x="230" y="230"/>
                      <a:pt x="230" y="230"/>
                      <a:pt x="230" y="230"/>
                    </a:cubicBezTo>
                    <a:cubicBezTo>
                      <a:pt x="229" y="230"/>
                      <a:pt x="229" y="230"/>
                      <a:pt x="229" y="230"/>
                    </a:cubicBezTo>
                    <a:cubicBezTo>
                      <a:pt x="230" y="231"/>
                      <a:pt x="230" y="231"/>
                      <a:pt x="230" y="231"/>
                    </a:cubicBezTo>
                    <a:cubicBezTo>
                      <a:pt x="230" y="230"/>
                      <a:pt x="230" y="230"/>
                      <a:pt x="230" y="230"/>
                    </a:cubicBezTo>
                    <a:cubicBezTo>
                      <a:pt x="229" y="230"/>
                      <a:pt x="229" y="230"/>
                      <a:pt x="229" y="230"/>
                    </a:cubicBezTo>
                    <a:cubicBezTo>
                      <a:pt x="230" y="231"/>
                      <a:pt x="230" y="231"/>
                      <a:pt x="230" y="231"/>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29"/>
                      <a:pt x="230" y="229"/>
                      <a:pt x="230" y="229"/>
                    </a:cubicBezTo>
                    <a:cubicBezTo>
                      <a:pt x="227" y="225"/>
                      <a:pt x="227" y="225"/>
                      <a:pt x="227" y="225"/>
                    </a:cubicBezTo>
                    <a:cubicBezTo>
                      <a:pt x="226" y="224"/>
                      <a:pt x="225" y="223"/>
                      <a:pt x="225" y="221"/>
                    </a:cubicBezTo>
                    <a:cubicBezTo>
                      <a:pt x="224" y="219"/>
                      <a:pt x="224" y="217"/>
                      <a:pt x="224" y="216"/>
                    </a:cubicBezTo>
                    <a:cubicBezTo>
                      <a:pt x="224" y="214"/>
                      <a:pt x="223" y="212"/>
                      <a:pt x="222" y="211"/>
                    </a:cubicBezTo>
                    <a:cubicBezTo>
                      <a:pt x="220" y="209"/>
                      <a:pt x="218" y="208"/>
                      <a:pt x="216" y="208"/>
                    </a:cubicBezTo>
                    <a:cubicBezTo>
                      <a:pt x="181" y="208"/>
                      <a:pt x="181" y="208"/>
                      <a:pt x="181" y="208"/>
                    </a:cubicBezTo>
                    <a:cubicBezTo>
                      <a:pt x="179" y="208"/>
                      <a:pt x="177" y="209"/>
                      <a:pt x="176" y="210"/>
                    </a:cubicBezTo>
                    <a:cubicBezTo>
                      <a:pt x="174" y="212"/>
                      <a:pt x="173" y="213"/>
                      <a:pt x="172" y="216"/>
                    </a:cubicBezTo>
                    <a:cubicBezTo>
                      <a:pt x="166" y="234"/>
                      <a:pt x="166" y="234"/>
                      <a:pt x="166" y="234"/>
                    </a:cubicBezTo>
                    <a:cubicBezTo>
                      <a:pt x="165" y="237"/>
                      <a:pt x="164" y="240"/>
                      <a:pt x="164" y="242"/>
                    </a:cubicBezTo>
                    <a:cubicBezTo>
                      <a:pt x="164" y="244"/>
                      <a:pt x="165" y="246"/>
                      <a:pt x="165" y="248"/>
                    </a:cubicBezTo>
                    <a:cubicBezTo>
                      <a:pt x="168" y="261"/>
                      <a:pt x="168" y="261"/>
                      <a:pt x="168" y="261"/>
                    </a:cubicBezTo>
                    <a:cubicBezTo>
                      <a:pt x="169" y="263"/>
                      <a:pt x="170" y="265"/>
                      <a:pt x="171" y="267"/>
                    </a:cubicBezTo>
                    <a:cubicBezTo>
                      <a:pt x="173" y="268"/>
                      <a:pt x="175" y="269"/>
                      <a:pt x="177" y="269"/>
                    </a:cubicBezTo>
                    <a:cubicBezTo>
                      <a:pt x="187" y="269"/>
                      <a:pt x="187" y="269"/>
                      <a:pt x="187" y="269"/>
                    </a:cubicBezTo>
                    <a:cubicBezTo>
                      <a:pt x="189" y="269"/>
                      <a:pt x="191" y="268"/>
                      <a:pt x="192" y="267"/>
                    </a:cubicBezTo>
                    <a:cubicBezTo>
                      <a:pt x="194" y="265"/>
                      <a:pt x="195" y="264"/>
                      <a:pt x="196" y="262"/>
                    </a:cubicBezTo>
                    <a:cubicBezTo>
                      <a:pt x="196" y="261"/>
                      <a:pt x="196" y="261"/>
                      <a:pt x="196" y="261"/>
                    </a:cubicBezTo>
                    <a:cubicBezTo>
                      <a:pt x="197" y="260"/>
                      <a:pt x="197" y="258"/>
                      <a:pt x="198" y="257"/>
                    </a:cubicBezTo>
                    <a:cubicBezTo>
                      <a:pt x="199" y="257"/>
                      <a:pt x="201" y="256"/>
                      <a:pt x="201" y="256"/>
                    </a:cubicBezTo>
                    <a:cubicBezTo>
                      <a:pt x="203" y="256"/>
                      <a:pt x="203" y="256"/>
                      <a:pt x="203" y="256"/>
                    </a:cubicBezTo>
                    <a:cubicBezTo>
                      <a:pt x="203" y="256"/>
                      <a:pt x="204" y="256"/>
                      <a:pt x="204" y="257"/>
                    </a:cubicBezTo>
                    <a:cubicBezTo>
                      <a:pt x="204" y="257"/>
                      <a:pt x="205" y="258"/>
                      <a:pt x="205" y="259"/>
                    </a:cubicBezTo>
                    <a:cubicBezTo>
                      <a:pt x="205" y="260"/>
                      <a:pt x="205" y="260"/>
                      <a:pt x="205" y="260"/>
                    </a:cubicBezTo>
                    <a:cubicBezTo>
                      <a:pt x="202" y="275"/>
                      <a:pt x="202" y="275"/>
                      <a:pt x="202" y="275"/>
                    </a:cubicBezTo>
                    <a:cubicBezTo>
                      <a:pt x="202" y="276"/>
                      <a:pt x="201" y="277"/>
                      <a:pt x="201" y="277"/>
                    </a:cubicBezTo>
                    <a:cubicBezTo>
                      <a:pt x="201" y="279"/>
                      <a:pt x="202" y="281"/>
                      <a:pt x="203" y="282"/>
                    </a:cubicBezTo>
                    <a:cubicBezTo>
                      <a:pt x="204" y="284"/>
                      <a:pt x="206" y="285"/>
                      <a:pt x="207" y="285"/>
                    </a:cubicBezTo>
                    <a:cubicBezTo>
                      <a:pt x="209" y="285"/>
                      <a:pt x="211" y="284"/>
                      <a:pt x="212" y="284"/>
                    </a:cubicBezTo>
                    <a:cubicBezTo>
                      <a:pt x="214" y="283"/>
                      <a:pt x="215" y="283"/>
                      <a:pt x="216" y="281"/>
                    </a:cubicBezTo>
                    <a:cubicBezTo>
                      <a:pt x="215" y="281"/>
                      <a:pt x="215" y="281"/>
                      <a:pt x="215" y="281"/>
                    </a:cubicBezTo>
                    <a:cubicBezTo>
                      <a:pt x="215" y="282"/>
                      <a:pt x="215" y="282"/>
                      <a:pt x="215" y="282"/>
                    </a:cubicBezTo>
                    <a:cubicBezTo>
                      <a:pt x="216" y="281"/>
                      <a:pt x="216" y="281"/>
                      <a:pt x="216" y="281"/>
                    </a:cubicBezTo>
                    <a:cubicBezTo>
                      <a:pt x="215" y="281"/>
                      <a:pt x="215" y="281"/>
                      <a:pt x="215" y="281"/>
                    </a:cubicBezTo>
                    <a:cubicBezTo>
                      <a:pt x="215" y="282"/>
                      <a:pt x="215" y="282"/>
                      <a:pt x="215" y="282"/>
                    </a:cubicBezTo>
                    <a:cubicBezTo>
                      <a:pt x="215" y="281"/>
                      <a:pt x="215" y="281"/>
                      <a:pt x="215" y="281"/>
                    </a:cubicBezTo>
                    <a:cubicBezTo>
                      <a:pt x="215" y="282"/>
                      <a:pt x="215" y="282"/>
                      <a:pt x="215" y="282"/>
                    </a:cubicBezTo>
                    <a:cubicBezTo>
                      <a:pt x="215" y="282"/>
                      <a:pt x="215" y="282"/>
                      <a:pt x="215" y="282"/>
                    </a:cubicBezTo>
                    <a:cubicBezTo>
                      <a:pt x="215" y="281"/>
                      <a:pt x="215" y="281"/>
                      <a:pt x="215" y="281"/>
                    </a:cubicBezTo>
                    <a:cubicBezTo>
                      <a:pt x="215" y="282"/>
                      <a:pt x="215" y="282"/>
                      <a:pt x="215" y="282"/>
                    </a:cubicBezTo>
                    <a:cubicBezTo>
                      <a:pt x="216" y="282"/>
                      <a:pt x="216" y="282"/>
                      <a:pt x="216" y="282"/>
                    </a:cubicBezTo>
                    <a:cubicBezTo>
                      <a:pt x="217" y="283"/>
                      <a:pt x="217" y="283"/>
                      <a:pt x="218" y="284"/>
                    </a:cubicBezTo>
                    <a:cubicBezTo>
                      <a:pt x="222" y="290"/>
                      <a:pt x="222" y="290"/>
                      <a:pt x="222" y="290"/>
                    </a:cubicBezTo>
                    <a:cubicBezTo>
                      <a:pt x="223" y="292"/>
                      <a:pt x="223" y="293"/>
                      <a:pt x="223" y="295"/>
                    </a:cubicBezTo>
                    <a:cubicBezTo>
                      <a:pt x="223" y="296"/>
                      <a:pt x="223" y="296"/>
                      <a:pt x="223" y="296"/>
                    </a:cubicBezTo>
                    <a:cubicBezTo>
                      <a:pt x="223" y="296"/>
                      <a:pt x="223" y="296"/>
                      <a:pt x="223" y="296"/>
                    </a:cubicBezTo>
                    <a:cubicBezTo>
                      <a:pt x="223" y="296"/>
                      <a:pt x="223" y="296"/>
                      <a:pt x="223" y="296"/>
                    </a:cubicBezTo>
                    <a:cubicBezTo>
                      <a:pt x="222" y="297"/>
                      <a:pt x="222" y="299"/>
                      <a:pt x="222" y="301"/>
                    </a:cubicBezTo>
                    <a:cubicBezTo>
                      <a:pt x="222" y="303"/>
                      <a:pt x="222" y="305"/>
                      <a:pt x="223" y="307"/>
                    </a:cubicBezTo>
                    <a:cubicBezTo>
                      <a:pt x="225" y="313"/>
                      <a:pt x="225" y="313"/>
                      <a:pt x="225" y="313"/>
                    </a:cubicBezTo>
                    <a:cubicBezTo>
                      <a:pt x="225" y="315"/>
                      <a:pt x="227" y="316"/>
                      <a:pt x="228" y="318"/>
                    </a:cubicBezTo>
                    <a:cubicBezTo>
                      <a:pt x="230" y="319"/>
                      <a:pt x="232" y="320"/>
                      <a:pt x="234" y="320"/>
                    </a:cubicBezTo>
                    <a:cubicBezTo>
                      <a:pt x="240" y="320"/>
                      <a:pt x="240" y="320"/>
                      <a:pt x="240" y="320"/>
                    </a:cubicBezTo>
                    <a:cubicBezTo>
                      <a:pt x="241" y="320"/>
                      <a:pt x="242" y="320"/>
                      <a:pt x="244" y="321"/>
                    </a:cubicBezTo>
                    <a:cubicBezTo>
                      <a:pt x="245" y="322"/>
                      <a:pt x="247" y="323"/>
                      <a:pt x="248" y="323"/>
                    </a:cubicBezTo>
                    <a:cubicBezTo>
                      <a:pt x="249" y="325"/>
                      <a:pt x="249" y="325"/>
                      <a:pt x="249" y="325"/>
                    </a:cubicBezTo>
                    <a:cubicBezTo>
                      <a:pt x="251" y="326"/>
                      <a:pt x="252" y="327"/>
                      <a:pt x="254" y="327"/>
                    </a:cubicBezTo>
                    <a:cubicBezTo>
                      <a:pt x="256" y="327"/>
                      <a:pt x="259" y="326"/>
                      <a:pt x="260" y="324"/>
                    </a:cubicBezTo>
                    <a:cubicBezTo>
                      <a:pt x="273" y="307"/>
                      <a:pt x="273" y="307"/>
                      <a:pt x="273" y="307"/>
                    </a:cubicBezTo>
                    <a:cubicBezTo>
                      <a:pt x="274" y="306"/>
                      <a:pt x="276" y="305"/>
                      <a:pt x="277" y="305"/>
                    </a:cubicBezTo>
                    <a:cubicBezTo>
                      <a:pt x="278" y="305"/>
                      <a:pt x="278" y="305"/>
                      <a:pt x="279" y="305"/>
                    </a:cubicBezTo>
                    <a:cubicBezTo>
                      <a:pt x="319" y="323"/>
                      <a:pt x="319" y="323"/>
                      <a:pt x="319" y="323"/>
                    </a:cubicBezTo>
                    <a:cubicBezTo>
                      <a:pt x="321" y="324"/>
                      <a:pt x="325" y="326"/>
                      <a:pt x="327" y="328"/>
                    </a:cubicBezTo>
                    <a:cubicBezTo>
                      <a:pt x="359" y="359"/>
                      <a:pt x="359" y="359"/>
                      <a:pt x="359" y="359"/>
                    </a:cubicBezTo>
                    <a:cubicBezTo>
                      <a:pt x="359" y="360"/>
                      <a:pt x="360" y="361"/>
                      <a:pt x="360" y="362"/>
                    </a:cubicBezTo>
                    <a:cubicBezTo>
                      <a:pt x="361" y="364"/>
                      <a:pt x="361" y="365"/>
                      <a:pt x="361" y="367"/>
                    </a:cubicBezTo>
                    <a:cubicBezTo>
                      <a:pt x="361" y="368"/>
                      <a:pt x="361" y="368"/>
                      <a:pt x="361" y="368"/>
                    </a:cubicBezTo>
                    <a:cubicBezTo>
                      <a:pt x="360" y="374"/>
                      <a:pt x="360" y="374"/>
                      <a:pt x="360" y="374"/>
                    </a:cubicBezTo>
                    <a:cubicBezTo>
                      <a:pt x="360" y="374"/>
                      <a:pt x="360" y="375"/>
                      <a:pt x="360" y="376"/>
                    </a:cubicBezTo>
                    <a:cubicBezTo>
                      <a:pt x="360" y="378"/>
                      <a:pt x="360" y="379"/>
                      <a:pt x="361" y="381"/>
                    </a:cubicBezTo>
                    <a:cubicBezTo>
                      <a:pt x="362" y="383"/>
                      <a:pt x="363" y="384"/>
                      <a:pt x="364" y="385"/>
                    </a:cubicBezTo>
                    <a:cubicBezTo>
                      <a:pt x="365" y="386"/>
                      <a:pt x="367" y="386"/>
                      <a:pt x="368" y="386"/>
                    </a:cubicBezTo>
                    <a:cubicBezTo>
                      <a:pt x="370" y="386"/>
                      <a:pt x="373" y="385"/>
                      <a:pt x="375" y="383"/>
                    </a:cubicBezTo>
                    <a:cubicBezTo>
                      <a:pt x="376" y="382"/>
                      <a:pt x="377" y="381"/>
                      <a:pt x="378" y="381"/>
                    </a:cubicBezTo>
                    <a:cubicBezTo>
                      <a:pt x="379" y="381"/>
                      <a:pt x="380" y="381"/>
                      <a:pt x="380" y="382"/>
                    </a:cubicBezTo>
                    <a:cubicBezTo>
                      <a:pt x="422" y="407"/>
                      <a:pt x="422" y="407"/>
                      <a:pt x="422" y="407"/>
                    </a:cubicBezTo>
                    <a:cubicBezTo>
                      <a:pt x="423" y="407"/>
                      <a:pt x="424" y="408"/>
                      <a:pt x="424" y="409"/>
                    </a:cubicBezTo>
                    <a:cubicBezTo>
                      <a:pt x="425" y="410"/>
                      <a:pt x="425" y="412"/>
                      <a:pt x="425" y="413"/>
                    </a:cubicBezTo>
                    <a:cubicBezTo>
                      <a:pt x="425" y="414"/>
                      <a:pt x="425" y="414"/>
                      <a:pt x="425" y="414"/>
                    </a:cubicBezTo>
                    <a:cubicBezTo>
                      <a:pt x="423" y="426"/>
                      <a:pt x="423" y="426"/>
                      <a:pt x="423" y="426"/>
                    </a:cubicBezTo>
                    <a:cubicBezTo>
                      <a:pt x="423" y="429"/>
                      <a:pt x="421" y="434"/>
                      <a:pt x="419" y="436"/>
                    </a:cubicBezTo>
                    <a:cubicBezTo>
                      <a:pt x="315" y="584"/>
                      <a:pt x="315" y="584"/>
                      <a:pt x="315" y="584"/>
                    </a:cubicBezTo>
                    <a:cubicBezTo>
                      <a:pt x="313" y="587"/>
                      <a:pt x="311" y="592"/>
                      <a:pt x="310" y="596"/>
                    </a:cubicBezTo>
                    <a:cubicBezTo>
                      <a:pt x="303" y="621"/>
                      <a:pt x="303" y="621"/>
                      <a:pt x="303" y="621"/>
                    </a:cubicBezTo>
                    <a:cubicBezTo>
                      <a:pt x="302" y="625"/>
                      <a:pt x="301" y="631"/>
                      <a:pt x="301" y="635"/>
                    </a:cubicBezTo>
                    <a:cubicBezTo>
                      <a:pt x="301" y="662"/>
                      <a:pt x="301" y="662"/>
                      <a:pt x="301" y="662"/>
                    </a:cubicBezTo>
                    <a:cubicBezTo>
                      <a:pt x="301" y="663"/>
                      <a:pt x="301" y="663"/>
                      <a:pt x="301" y="663"/>
                    </a:cubicBezTo>
                    <a:cubicBezTo>
                      <a:pt x="301" y="663"/>
                      <a:pt x="301" y="663"/>
                      <a:pt x="301" y="663"/>
                    </a:cubicBezTo>
                    <a:cubicBezTo>
                      <a:pt x="302" y="664"/>
                      <a:pt x="302" y="664"/>
                      <a:pt x="302" y="664"/>
                    </a:cubicBezTo>
                    <a:cubicBezTo>
                      <a:pt x="302" y="663"/>
                      <a:pt x="302" y="663"/>
                      <a:pt x="302" y="663"/>
                    </a:cubicBezTo>
                    <a:cubicBezTo>
                      <a:pt x="301" y="663"/>
                      <a:pt x="301" y="663"/>
                      <a:pt x="301" y="663"/>
                    </a:cubicBezTo>
                    <a:cubicBezTo>
                      <a:pt x="302" y="664"/>
                      <a:pt x="302" y="664"/>
                      <a:pt x="302" y="664"/>
                    </a:cubicBezTo>
                    <a:cubicBezTo>
                      <a:pt x="302" y="663"/>
                      <a:pt x="302" y="663"/>
                      <a:pt x="302" y="663"/>
                    </a:cubicBezTo>
                    <a:cubicBezTo>
                      <a:pt x="303" y="664"/>
                      <a:pt x="303" y="664"/>
                      <a:pt x="303" y="664"/>
                    </a:cubicBezTo>
                    <a:cubicBezTo>
                      <a:pt x="303" y="663"/>
                      <a:pt x="303" y="663"/>
                      <a:pt x="303" y="663"/>
                    </a:cubicBezTo>
                    <a:cubicBezTo>
                      <a:pt x="302" y="663"/>
                      <a:pt x="302" y="663"/>
                      <a:pt x="302" y="663"/>
                    </a:cubicBezTo>
                    <a:cubicBezTo>
                      <a:pt x="303" y="664"/>
                      <a:pt x="303" y="664"/>
                      <a:pt x="303" y="664"/>
                    </a:cubicBezTo>
                    <a:cubicBezTo>
                      <a:pt x="303" y="663"/>
                      <a:pt x="303" y="663"/>
                      <a:pt x="303" y="663"/>
                    </a:cubicBezTo>
                    <a:cubicBezTo>
                      <a:pt x="303" y="664"/>
                      <a:pt x="303" y="664"/>
                      <a:pt x="303" y="664"/>
                    </a:cubicBezTo>
                    <a:cubicBezTo>
                      <a:pt x="303" y="663"/>
                      <a:pt x="303" y="663"/>
                      <a:pt x="303" y="663"/>
                    </a:cubicBezTo>
                    <a:cubicBezTo>
                      <a:pt x="303" y="663"/>
                      <a:pt x="303" y="663"/>
                      <a:pt x="303" y="663"/>
                    </a:cubicBezTo>
                    <a:cubicBezTo>
                      <a:pt x="303" y="664"/>
                      <a:pt x="303" y="664"/>
                      <a:pt x="303" y="664"/>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2"/>
                    </a:cubicBezTo>
                    <a:cubicBezTo>
                      <a:pt x="286" y="629"/>
                      <a:pt x="286" y="629"/>
                      <a:pt x="286" y="629"/>
                    </a:cubicBezTo>
                    <a:cubicBezTo>
                      <a:pt x="284" y="627"/>
                      <a:pt x="283" y="621"/>
                      <a:pt x="283" y="618"/>
                    </a:cubicBezTo>
                    <a:cubicBezTo>
                      <a:pt x="283" y="479"/>
                      <a:pt x="283" y="479"/>
                      <a:pt x="283" y="479"/>
                    </a:cubicBezTo>
                    <a:cubicBezTo>
                      <a:pt x="283" y="474"/>
                      <a:pt x="282" y="469"/>
                      <a:pt x="280" y="465"/>
                    </a:cubicBezTo>
                    <a:cubicBezTo>
                      <a:pt x="244" y="405"/>
                      <a:pt x="244" y="405"/>
                      <a:pt x="244" y="405"/>
                    </a:cubicBezTo>
                    <a:cubicBezTo>
                      <a:pt x="243" y="403"/>
                      <a:pt x="242" y="400"/>
                      <a:pt x="242" y="397"/>
                    </a:cubicBezTo>
                    <a:cubicBezTo>
                      <a:pt x="242" y="396"/>
                      <a:pt x="242" y="395"/>
                      <a:pt x="242" y="395"/>
                    </a:cubicBezTo>
                    <a:cubicBezTo>
                      <a:pt x="250" y="346"/>
                      <a:pt x="250" y="346"/>
                      <a:pt x="250" y="346"/>
                    </a:cubicBezTo>
                    <a:cubicBezTo>
                      <a:pt x="251" y="345"/>
                      <a:pt x="251" y="344"/>
                      <a:pt x="251" y="343"/>
                    </a:cubicBezTo>
                    <a:cubicBezTo>
                      <a:pt x="251" y="340"/>
                      <a:pt x="250" y="336"/>
                      <a:pt x="248" y="333"/>
                    </a:cubicBezTo>
                    <a:cubicBezTo>
                      <a:pt x="248" y="333"/>
                      <a:pt x="248" y="333"/>
                      <a:pt x="248" y="333"/>
                    </a:cubicBezTo>
                    <a:cubicBezTo>
                      <a:pt x="247" y="332"/>
                      <a:pt x="247" y="332"/>
                      <a:pt x="247" y="332"/>
                    </a:cubicBezTo>
                    <a:cubicBezTo>
                      <a:pt x="247" y="332"/>
                      <a:pt x="247" y="332"/>
                      <a:pt x="247" y="332"/>
                    </a:cubicBezTo>
                    <a:cubicBezTo>
                      <a:pt x="246" y="330"/>
                      <a:pt x="245" y="328"/>
                      <a:pt x="243" y="327"/>
                    </a:cubicBezTo>
                    <a:cubicBezTo>
                      <a:pt x="241" y="326"/>
                      <a:pt x="239" y="325"/>
                      <a:pt x="237" y="325"/>
                    </a:cubicBezTo>
                    <a:cubicBezTo>
                      <a:pt x="228" y="325"/>
                      <a:pt x="228" y="325"/>
                      <a:pt x="228" y="325"/>
                    </a:cubicBezTo>
                    <a:cubicBezTo>
                      <a:pt x="227" y="325"/>
                      <a:pt x="225" y="325"/>
                      <a:pt x="224" y="324"/>
                    </a:cubicBezTo>
                    <a:cubicBezTo>
                      <a:pt x="223" y="323"/>
                      <a:pt x="222" y="322"/>
                      <a:pt x="221" y="321"/>
                    </a:cubicBezTo>
                    <a:cubicBezTo>
                      <a:pt x="211" y="302"/>
                      <a:pt x="211" y="302"/>
                      <a:pt x="211" y="302"/>
                    </a:cubicBezTo>
                    <a:cubicBezTo>
                      <a:pt x="209" y="299"/>
                      <a:pt x="206" y="295"/>
                      <a:pt x="203" y="293"/>
                    </a:cubicBezTo>
                    <a:cubicBezTo>
                      <a:pt x="181" y="280"/>
                      <a:pt x="181" y="280"/>
                      <a:pt x="181" y="280"/>
                    </a:cubicBezTo>
                    <a:cubicBezTo>
                      <a:pt x="178" y="278"/>
                      <a:pt x="174" y="277"/>
                      <a:pt x="170" y="277"/>
                    </a:cubicBezTo>
                    <a:cubicBezTo>
                      <a:pt x="162" y="277"/>
                      <a:pt x="162" y="277"/>
                      <a:pt x="162" y="277"/>
                    </a:cubicBezTo>
                    <a:cubicBezTo>
                      <a:pt x="161" y="277"/>
                      <a:pt x="159" y="276"/>
                      <a:pt x="157" y="276"/>
                    </a:cubicBezTo>
                    <a:cubicBezTo>
                      <a:pt x="156" y="275"/>
                      <a:pt x="154" y="274"/>
                      <a:pt x="153" y="274"/>
                    </a:cubicBezTo>
                    <a:cubicBezTo>
                      <a:pt x="140" y="263"/>
                      <a:pt x="140" y="263"/>
                      <a:pt x="140" y="263"/>
                    </a:cubicBezTo>
                    <a:cubicBezTo>
                      <a:pt x="139" y="262"/>
                      <a:pt x="138" y="261"/>
                      <a:pt x="137" y="259"/>
                    </a:cubicBezTo>
                    <a:cubicBezTo>
                      <a:pt x="136" y="258"/>
                      <a:pt x="136" y="256"/>
                      <a:pt x="136" y="254"/>
                    </a:cubicBezTo>
                    <a:cubicBezTo>
                      <a:pt x="136" y="249"/>
                      <a:pt x="136" y="249"/>
                      <a:pt x="136" y="249"/>
                    </a:cubicBezTo>
                    <a:cubicBezTo>
                      <a:pt x="136" y="245"/>
                      <a:pt x="135" y="239"/>
                      <a:pt x="133" y="236"/>
                    </a:cubicBezTo>
                    <a:cubicBezTo>
                      <a:pt x="113" y="201"/>
                      <a:pt x="113" y="201"/>
                      <a:pt x="113" y="201"/>
                    </a:cubicBezTo>
                    <a:cubicBezTo>
                      <a:pt x="112" y="201"/>
                      <a:pt x="112" y="200"/>
                      <a:pt x="112" y="200"/>
                    </a:cubicBezTo>
                    <a:cubicBezTo>
                      <a:pt x="111" y="199"/>
                      <a:pt x="111" y="199"/>
                      <a:pt x="111" y="199"/>
                    </a:cubicBezTo>
                    <a:cubicBezTo>
                      <a:pt x="110" y="199"/>
                      <a:pt x="110" y="198"/>
                      <a:pt x="109" y="198"/>
                    </a:cubicBezTo>
                    <a:cubicBezTo>
                      <a:pt x="108" y="199"/>
                      <a:pt x="108" y="199"/>
                      <a:pt x="108" y="199"/>
                    </a:cubicBezTo>
                    <a:cubicBezTo>
                      <a:pt x="107" y="199"/>
                      <a:pt x="107" y="200"/>
                      <a:pt x="107" y="200"/>
                    </a:cubicBezTo>
                    <a:cubicBezTo>
                      <a:pt x="107" y="201"/>
                      <a:pt x="107" y="201"/>
                      <a:pt x="107" y="201"/>
                    </a:cubicBezTo>
                    <a:cubicBezTo>
                      <a:pt x="107" y="202"/>
                      <a:pt x="107" y="203"/>
                      <a:pt x="107" y="204"/>
                    </a:cubicBezTo>
                    <a:cubicBezTo>
                      <a:pt x="116" y="239"/>
                      <a:pt x="116" y="239"/>
                      <a:pt x="116" y="239"/>
                    </a:cubicBezTo>
                    <a:cubicBezTo>
                      <a:pt x="116" y="240"/>
                      <a:pt x="116" y="240"/>
                      <a:pt x="116" y="240"/>
                    </a:cubicBezTo>
                    <a:cubicBezTo>
                      <a:pt x="116" y="240"/>
                      <a:pt x="116" y="240"/>
                      <a:pt x="116" y="240"/>
                    </a:cubicBezTo>
                    <a:cubicBezTo>
                      <a:pt x="116" y="241"/>
                      <a:pt x="116" y="241"/>
                      <a:pt x="116" y="241"/>
                    </a:cubicBezTo>
                    <a:cubicBezTo>
                      <a:pt x="116" y="241"/>
                      <a:pt x="116" y="241"/>
                      <a:pt x="116" y="241"/>
                    </a:cubicBezTo>
                    <a:cubicBezTo>
                      <a:pt x="118" y="241"/>
                      <a:pt x="118" y="241"/>
                      <a:pt x="118" y="241"/>
                    </a:cubicBezTo>
                    <a:cubicBezTo>
                      <a:pt x="116" y="240"/>
                      <a:pt x="116" y="240"/>
                      <a:pt x="116" y="240"/>
                    </a:cubicBezTo>
                    <a:cubicBezTo>
                      <a:pt x="116" y="241"/>
                      <a:pt x="116" y="241"/>
                      <a:pt x="116" y="241"/>
                    </a:cubicBezTo>
                    <a:cubicBezTo>
                      <a:pt x="118" y="241"/>
                      <a:pt x="118" y="241"/>
                      <a:pt x="118" y="241"/>
                    </a:cubicBezTo>
                    <a:cubicBezTo>
                      <a:pt x="116" y="240"/>
                      <a:pt x="116" y="240"/>
                      <a:pt x="116" y="240"/>
                    </a:cubicBezTo>
                    <a:cubicBezTo>
                      <a:pt x="118" y="241"/>
                      <a:pt x="118" y="241"/>
                      <a:pt x="118" y="241"/>
                    </a:cubicBezTo>
                    <a:cubicBezTo>
                      <a:pt x="117" y="239"/>
                      <a:pt x="117" y="239"/>
                      <a:pt x="117" y="239"/>
                    </a:cubicBezTo>
                    <a:cubicBezTo>
                      <a:pt x="116" y="240"/>
                      <a:pt x="116" y="240"/>
                      <a:pt x="116" y="240"/>
                    </a:cubicBezTo>
                    <a:cubicBezTo>
                      <a:pt x="118" y="241"/>
                      <a:pt x="118" y="241"/>
                      <a:pt x="118" y="241"/>
                    </a:cubicBezTo>
                    <a:cubicBezTo>
                      <a:pt x="117" y="239"/>
                      <a:pt x="117" y="239"/>
                      <a:pt x="117" y="239"/>
                    </a:cubicBezTo>
                    <a:cubicBezTo>
                      <a:pt x="118" y="241"/>
                      <a:pt x="118" y="241"/>
                      <a:pt x="118" y="241"/>
                    </a:cubicBezTo>
                    <a:cubicBezTo>
                      <a:pt x="118" y="239"/>
                      <a:pt x="118" y="239"/>
                      <a:pt x="118" y="239"/>
                    </a:cubicBezTo>
                    <a:cubicBezTo>
                      <a:pt x="117" y="239"/>
                      <a:pt x="117" y="239"/>
                      <a:pt x="117" y="239"/>
                    </a:cubicBezTo>
                    <a:cubicBezTo>
                      <a:pt x="118" y="241"/>
                      <a:pt x="118" y="241"/>
                      <a:pt x="118" y="241"/>
                    </a:cubicBezTo>
                    <a:cubicBezTo>
                      <a:pt x="118" y="239"/>
                      <a:pt x="118" y="239"/>
                      <a:pt x="118" y="239"/>
                    </a:cubicBezTo>
                    <a:cubicBezTo>
                      <a:pt x="118" y="241"/>
                      <a:pt x="118" y="241"/>
                      <a:pt x="118" y="241"/>
                    </a:cubicBezTo>
                    <a:cubicBezTo>
                      <a:pt x="120" y="239"/>
                      <a:pt x="120" y="239"/>
                      <a:pt x="120" y="239"/>
                    </a:cubicBezTo>
                    <a:cubicBezTo>
                      <a:pt x="119" y="239"/>
                      <a:pt x="119" y="239"/>
                      <a:pt x="118" y="239"/>
                    </a:cubicBezTo>
                    <a:cubicBezTo>
                      <a:pt x="118" y="241"/>
                      <a:pt x="118" y="241"/>
                      <a:pt x="118" y="241"/>
                    </a:cubicBezTo>
                    <a:cubicBezTo>
                      <a:pt x="120" y="239"/>
                      <a:pt x="120" y="239"/>
                      <a:pt x="120" y="239"/>
                    </a:cubicBezTo>
                    <a:cubicBezTo>
                      <a:pt x="119" y="240"/>
                      <a:pt x="119" y="240"/>
                      <a:pt x="119" y="240"/>
                    </a:cubicBezTo>
                    <a:cubicBezTo>
                      <a:pt x="120" y="239"/>
                      <a:pt x="120" y="239"/>
                      <a:pt x="120" y="239"/>
                    </a:cubicBezTo>
                    <a:cubicBezTo>
                      <a:pt x="120" y="239"/>
                      <a:pt x="120" y="239"/>
                      <a:pt x="120" y="239"/>
                    </a:cubicBezTo>
                    <a:cubicBezTo>
                      <a:pt x="119" y="240"/>
                      <a:pt x="119" y="240"/>
                      <a:pt x="119" y="240"/>
                    </a:cubicBezTo>
                    <a:cubicBezTo>
                      <a:pt x="120" y="239"/>
                      <a:pt x="120" y="239"/>
                      <a:pt x="120" y="239"/>
                    </a:cubicBezTo>
                    <a:cubicBezTo>
                      <a:pt x="120" y="239"/>
                      <a:pt x="119" y="239"/>
                      <a:pt x="119" y="238"/>
                    </a:cubicBezTo>
                    <a:cubicBezTo>
                      <a:pt x="84" y="155"/>
                      <a:pt x="84" y="155"/>
                      <a:pt x="84" y="155"/>
                    </a:cubicBezTo>
                    <a:cubicBezTo>
                      <a:pt x="83" y="153"/>
                      <a:pt x="83" y="150"/>
                      <a:pt x="83" y="147"/>
                    </a:cubicBezTo>
                    <a:cubicBezTo>
                      <a:pt x="83" y="146"/>
                      <a:pt x="83" y="145"/>
                      <a:pt x="83" y="144"/>
                    </a:cubicBezTo>
                    <a:cubicBezTo>
                      <a:pt x="91" y="108"/>
                      <a:pt x="91" y="108"/>
                      <a:pt x="91" y="108"/>
                    </a:cubicBezTo>
                    <a:cubicBezTo>
                      <a:pt x="92" y="107"/>
                      <a:pt x="92" y="105"/>
                      <a:pt x="92" y="104"/>
                    </a:cubicBezTo>
                    <a:cubicBezTo>
                      <a:pt x="92" y="100"/>
                      <a:pt x="91" y="97"/>
                      <a:pt x="90" y="95"/>
                    </a:cubicBezTo>
                    <a:cubicBezTo>
                      <a:pt x="72" y="53"/>
                      <a:pt x="72" y="53"/>
                      <a:pt x="72" y="53"/>
                    </a:cubicBezTo>
                    <a:cubicBezTo>
                      <a:pt x="72" y="51"/>
                      <a:pt x="71" y="50"/>
                      <a:pt x="70" y="49"/>
                    </a:cubicBezTo>
                    <a:cubicBezTo>
                      <a:pt x="69" y="48"/>
                      <a:pt x="67" y="48"/>
                      <a:pt x="66" y="48"/>
                    </a:cubicBezTo>
                    <a:cubicBezTo>
                      <a:pt x="65" y="48"/>
                      <a:pt x="64" y="48"/>
                      <a:pt x="63" y="48"/>
                    </a:cubicBezTo>
                    <a:cubicBezTo>
                      <a:pt x="63" y="48"/>
                      <a:pt x="63" y="48"/>
                      <a:pt x="63" y="48"/>
                    </a:cubicBezTo>
                    <a:cubicBezTo>
                      <a:pt x="63" y="48"/>
                      <a:pt x="63" y="48"/>
                      <a:pt x="63" y="48"/>
                    </a:cubicBezTo>
                    <a:cubicBezTo>
                      <a:pt x="63" y="49"/>
                      <a:pt x="62" y="49"/>
                      <a:pt x="61" y="49"/>
                    </a:cubicBezTo>
                    <a:cubicBezTo>
                      <a:pt x="60" y="49"/>
                      <a:pt x="58" y="48"/>
                      <a:pt x="57" y="47"/>
                    </a:cubicBezTo>
                    <a:cubicBezTo>
                      <a:pt x="50" y="42"/>
                      <a:pt x="50" y="42"/>
                      <a:pt x="50" y="42"/>
                    </a:cubicBezTo>
                    <a:cubicBezTo>
                      <a:pt x="48" y="40"/>
                      <a:pt x="46" y="39"/>
                      <a:pt x="44" y="39"/>
                    </a:cubicBezTo>
                    <a:cubicBezTo>
                      <a:pt x="42" y="39"/>
                      <a:pt x="40" y="40"/>
                      <a:pt x="39" y="41"/>
                    </a:cubicBezTo>
                    <a:cubicBezTo>
                      <a:pt x="4" y="63"/>
                      <a:pt x="4" y="63"/>
                      <a:pt x="4" y="63"/>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5"/>
                      <a:pt x="3" y="65"/>
                      <a:pt x="3" y="65"/>
                    </a:cubicBezTo>
                    <a:cubicBezTo>
                      <a:pt x="4" y="64"/>
                      <a:pt x="4" y="64"/>
                      <a:pt x="4" y="64"/>
                    </a:cubicBezTo>
                    <a:cubicBezTo>
                      <a:pt x="3" y="64"/>
                      <a:pt x="3" y="64"/>
                      <a:pt x="3" y="64"/>
                    </a:cubicBezTo>
                    <a:cubicBezTo>
                      <a:pt x="3" y="65"/>
                      <a:pt x="3" y="65"/>
                      <a:pt x="3" y="65"/>
                    </a:cubicBezTo>
                    <a:cubicBezTo>
                      <a:pt x="4" y="64"/>
                      <a:pt x="4" y="64"/>
                      <a:pt x="4" y="64"/>
                    </a:cubicBezTo>
                    <a:cubicBezTo>
                      <a:pt x="3" y="65"/>
                      <a:pt x="3" y="65"/>
                      <a:pt x="3" y="65"/>
                    </a:cubicBezTo>
                    <a:cubicBezTo>
                      <a:pt x="5" y="65"/>
                      <a:pt x="5" y="65"/>
                      <a:pt x="5" y="65"/>
                    </a:cubicBezTo>
                    <a:cubicBezTo>
                      <a:pt x="5" y="65"/>
                      <a:pt x="5" y="65"/>
                      <a:pt x="4" y="64"/>
                    </a:cubicBezTo>
                    <a:cubicBezTo>
                      <a:pt x="3" y="65"/>
                      <a:pt x="3" y="65"/>
                      <a:pt x="3" y="65"/>
                    </a:cubicBezTo>
                    <a:cubicBezTo>
                      <a:pt x="5" y="65"/>
                      <a:pt x="5" y="65"/>
                      <a:pt x="5" y="65"/>
                    </a:cubicBezTo>
                    <a:cubicBezTo>
                      <a:pt x="4" y="65"/>
                      <a:pt x="4" y="65"/>
                      <a:pt x="4" y="65"/>
                    </a:cubicBezTo>
                    <a:cubicBezTo>
                      <a:pt x="5" y="65"/>
                      <a:pt x="5" y="65"/>
                      <a:pt x="5" y="65"/>
                    </a:cubicBezTo>
                    <a:cubicBezTo>
                      <a:pt x="5" y="65"/>
                      <a:pt x="5" y="65"/>
                      <a:pt x="5" y="65"/>
                    </a:cubicBezTo>
                    <a:cubicBezTo>
                      <a:pt x="4" y="65"/>
                      <a:pt x="4" y="65"/>
                      <a:pt x="4" y="65"/>
                    </a:cubicBezTo>
                    <a:cubicBezTo>
                      <a:pt x="5" y="65"/>
                      <a:pt x="5" y="65"/>
                      <a:pt x="5" y="65"/>
                    </a:cubicBezTo>
                    <a:cubicBezTo>
                      <a:pt x="5" y="65"/>
                      <a:pt x="5" y="65"/>
                      <a:pt x="5" y="64"/>
                    </a:cubicBezTo>
                    <a:cubicBezTo>
                      <a:pt x="11" y="54"/>
                      <a:pt x="11" y="54"/>
                      <a:pt x="11" y="54"/>
                    </a:cubicBezTo>
                    <a:cubicBezTo>
                      <a:pt x="12" y="53"/>
                      <a:pt x="12" y="51"/>
                      <a:pt x="12" y="50"/>
                    </a:cubicBezTo>
                    <a:cubicBezTo>
                      <a:pt x="12" y="47"/>
                      <a:pt x="11" y="44"/>
                      <a:pt x="9" y="43"/>
                    </a:cubicBezTo>
                    <a:cubicBezTo>
                      <a:pt x="8" y="44"/>
                      <a:pt x="8" y="44"/>
                      <a:pt x="8" y="44"/>
                    </a:cubicBezTo>
                    <a:cubicBezTo>
                      <a:pt x="9" y="43"/>
                      <a:pt x="9" y="43"/>
                      <a:pt x="9" y="43"/>
                    </a:cubicBezTo>
                    <a:cubicBezTo>
                      <a:pt x="9" y="43"/>
                      <a:pt x="9" y="43"/>
                      <a:pt x="9" y="43"/>
                    </a:cubicBezTo>
                    <a:cubicBezTo>
                      <a:pt x="9" y="43"/>
                      <a:pt x="9" y="43"/>
                      <a:pt x="9" y="43"/>
                    </a:cubicBezTo>
                    <a:cubicBezTo>
                      <a:pt x="9" y="43"/>
                      <a:pt x="9" y="43"/>
                      <a:pt x="9" y="43"/>
                    </a:cubicBezTo>
                    <a:cubicBezTo>
                      <a:pt x="8" y="42"/>
                      <a:pt x="8" y="41"/>
                      <a:pt x="8" y="41"/>
                    </a:cubicBezTo>
                    <a:cubicBezTo>
                      <a:pt x="8" y="40"/>
                      <a:pt x="8" y="39"/>
                      <a:pt x="9" y="39"/>
                    </a:cubicBezTo>
                    <a:cubicBezTo>
                      <a:pt x="17" y="31"/>
                      <a:pt x="17" y="31"/>
                      <a:pt x="17" y="31"/>
                    </a:cubicBezTo>
                    <a:cubicBezTo>
                      <a:pt x="20" y="29"/>
                      <a:pt x="23" y="25"/>
                      <a:pt x="26" y="23"/>
                    </a:cubicBezTo>
                    <a:cubicBezTo>
                      <a:pt x="40" y="7"/>
                      <a:pt x="40" y="7"/>
                      <a:pt x="40" y="7"/>
                    </a:cubicBezTo>
                    <a:cubicBezTo>
                      <a:pt x="38" y="6"/>
                      <a:pt x="38" y="6"/>
                      <a:pt x="38" y="6"/>
                    </a:cubicBezTo>
                    <a:cubicBezTo>
                      <a:pt x="36" y="5"/>
                      <a:pt x="36" y="5"/>
                      <a:pt x="36" y="5"/>
                    </a:cubicBezTo>
                    <a:cubicBezTo>
                      <a:pt x="23" y="20"/>
                      <a:pt x="23" y="20"/>
                      <a:pt x="23" y="20"/>
                    </a:cubicBezTo>
                    <a:cubicBezTo>
                      <a:pt x="20" y="22"/>
                      <a:pt x="17" y="26"/>
                      <a:pt x="15" y="28"/>
                    </a:cubicBezTo>
                    <a:cubicBezTo>
                      <a:pt x="6" y="35"/>
                      <a:pt x="6" y="35"/>
                      <a:pt x="6" y="35"/>
                    </a:cubicBezTo>
                    <a:cubicBezTo>
                      <a:pt x="4" y="37"/>
                      <a:pt x="3" y="39"/>
                      <a:pt x="3" y="41"/>
                    </a:cubicBezTo>
                    <a:cubicBezTo>
                      <a:pt x="3" y="43"/>
                      <a:pt x="4" y="45"/>
                      <a:pt x="6" y="46"/>
                    </a:cubicBezTo>
                    <a:cubicBezTo>
                      <a:pt x="7" y="44"/>
                      <a:pt x="7" y="44"/>
                      <a:pt x="7" y="44"/>
                    </a:cubicBezTo>
                    <a:cubicBezTo>
                      <a:pt x="6" y="46"/>
                      <a:pt x="6" y="46"/>
                      <a:pt x="6" y="46"/>
                    </a:cubicBezTo>
                    <a:cubicBezTo>
                      <a:pt x="6" y="46"/>
                      <a:pt x="6" y="46"/>
                      <a:pt x="6" y="46"/>
                    </a:cubicBezTo>
                    <a:cubicBezTo>
                      <a:pt x="6" y="46"/>
                      <a:pt x="6" y="46"/>
                      <a:pt x="6" y="46"/>
                    </a:cubicBezTo>
                    <a:cubicBezTo>
                      <a:pt x="6" y="46"/>
                      <a:pt x="6" y="46"/>
                      <a:pt x="6" y="46"/>
                    </a:cubicBezTo>
                    <a:cubicBezTo>
                      <a:pt x="7" y="47"/>
                      <a:pt x="8" y="48"/>
                      <a:pt x="8" y="50"/>
                    </a:cubicBezTo>
                    <a:cubicBezTo>
                      <a:pt x="8" y="50"/>
                      <a:pt x="8" y="51"/>
                      <a:pt x="7" y="52"/>
                    </a:cubicBezTo>
                    <a:cubicBezTo>
                      <a:pt x="2" y="62"/>
                      <a:pt x="2" y="62"/>
                      <a:pt x="2" y="62"/>
                    </a:cubicBezTo>
                    <a:cubicBezTo>
                      <a:pt x="1" y="62"/>
                      <a:pt x="1" y="63"/>
                      <a:pt x="1" y="63"/>
                    </a:cubicBezTo>
                    <a:cubicBezTo>
                      <a:pt x="1" y="64"/>
                      <a:pt x="0" y="65"/>
                      <a:pt x="0" y="65"/>
                    </a:cubicBezTo>
                    <a:cubicBezTo>
                      <a:pt x="0" y="66"/>
                      <a:pt x="0" y="66"/>
                      <a:pt x="1" y="67"/>
                    </a:cubicBezTo>
                    <a:cubicBezTo>
                      <a:pt x="2" y="68"/>
                      <a:pt x="3" y="68"/>
                      <a:pt x="3" y="68"/>
                    </a:cubicBezTo>
                    <a:cubicBezTo>
                      <a:pt x="4" y="68"/>
                      <a:pt x="5" y="68"/>
                      <a:pt x="6" y="67"/>
                    </a:cubicBezTo>
                    <a:cubicBezTo>
                      <a:pt x="41" y="44"/>
                      <a:pt x="41" y="44"/>
                      <a:pt x="41" y="44"/>
                    </a:cubicBezTo>
                    <a:cubicBezTo>
                      <a:pt x="42" y="44"/>
                      <a:pt x="43" y="44"/>
                      <a:pt x="44" y="44"/>
                    </a:cubicBezTo>
                    <a:cubicBezTo>
                      <a:pt x="45" y="44"/>
                      <a:pt x="47" y="44"/>
                      <a:pt x="47" y="45"/>
                    </a:cubicBezTo>
                    <a:cubicBezTo>
                      <a:pt x="54" y="51"/>
                      <a:pt x="54" y="51"/>
                      <a:pt x="54" y="51"/>
                    </a:cubicBezTo>
                    <a:cubicBezTo>
                      <a:pt x="56" y="52"/>
                      <a:pt x="59" y="53"/>
                      <a:pt x="61" y="53"/>
                    </a:cubicBezTo>
                    <a:cubicBezTo>
                      <a:pt x="62" y="53"/>
                      <a:pt x="64" y="53"/>
                      <a:pt x="65" y="52"/>
                    </a:cubicBezTo>
                    <a:cubicBezTo>
                      <a:pt x="65" y="52"/>
                      <a:pt x="65" y="52"/>
                      <a:pt x="65" y="52"/>
                    </a:cubicBezTo>
                    <a:cubicBezTo>
                      <a:pt x="65" y="52"/>
                      <a:pt x="65" y="52"/>
                      <a:pt x="65" y="52"/>
                    </a:cubicBezTo>
                    <a:cubicBezTo>
                      <a:pt x="66" y="52"/>
                      <a:pt x="66" y="52"/>
                      <a:pt x="66" y="52"/>
                    </a:cubicBezTo>
                    <a:cubicBezTo>
                      <a:pt x="66" y="52"/>
                      <a:pt x="67" y="52"/>
                      <a:pt x="67" y="53"/>
                    </a:cubicBezTo>
                    <a:cubicBezTo>
                      <a:pt x="68" y="53"/>
                      <a:pt x="68" y="54"/>
                      <a:pt x="69" y="55"/>
                    </a:cubicBezTo>
                    <a:cubicBezTo>
                      <a:pt x="86" y="96"/>
                      <a:pt x="86" y="96"/>
                      <a:pt x="86" y="96"/>
                    </a:cubicBezTo>
                    <a:cubicBezTo>
                      <a:pt x="87" y="98"/>
                      <a:pt x="87" y="101"/>
                      <a:pt x="87" y="104"/>
                    </a:cubicBezTo>
                    <a:cubicBezTo>
                      <a:pt x="87" y="105"/>
                      <a:pt x="87" y="106"/>
                      <a:pt x="87" y="107"/>
                    </a:cubicBezTo>
                    <a:cubicBezTo>
                      <a:pt x="79" y="143"/>
                      <a:pt x="79" y="143"/>
                      <a:pt x="79" y="143"/>
                    </a:cubicBezTo>
                    <a:cubicBezTo>
                      <a:pt x="79" y="144"/>
                      <a:pt x="79" y="146"/>
                      <a:pt x="79" y="147"/>
                    </a:cubicBezTo>
                    <a:cubicBezTo>
                      <a:pt x="79" y="151"/>
                      <a:pt x="79" y="154"/>
                      <a:pt x="80" y="156"/>
                    </a:cubicBezTo>
                    <a:cubicBezTo>
                      <a:pt x="115" y="239"/>
                      <a:pt x="115" y="239"/>
                      <a:pt x="115" y="239"/>
                    </a:cubicBezTo>
                    <a:cubicBezTo>
                      <a:pt x="115" y="240"/>
                      <a:pt x="116" y="241"/>
                      <a:pt x="116" y="241"/>
                    </a:cubicBezTo>
                    <a:cubicBezTo>
                      <a:pt x="116" y="242"/>
                      <a:pt x="116" y="242"/>
                      <a:pt x="116" y="242"/>
                    </a:cubicBezTo>
                    <a:cubicBezTo>
                      <a:pt x="117" y="243"/>
                      <a:pt x="117" y="243"/>
                      <a:pt x="117" y="243"/>
                    </a:cubicBezTo>
                    <a:cubicBezTo>
                      <a:pt x="117" y="243"/>
                      <a:pt x="117" y="243"/>
                      <a:pt x="118" y="243"/>
                    </a:cubicBezTo>
                    <a:cubicBezTo>
                      <a:pt x="119" y="243"/>
                      <a:pt x="119" y="243"/>
                      <a:pt x="120" y="242"/>
                    </a:cubicBezTo>
                    <a:cubicBezTo>
                      <a:pt x="120" y="241"/>
                      <a:pt x="120" y="241"/>
                      <a:pt x="120" y="241"/>
                    </a:cubicBezTo>
                    <a:cubicBezTo>
                      <a:pt x="121" y="241"/>
                      <a:pt x="121" y="241"/>
                      <a:pt x="121" y="241"/>
                    </a:cubicBezTo>
                    <a:cubicBezTo>
                      <a:pt x="120" y="240"/>
                      <a:pt x="120" y="239"/>
                      <a:pt x="120" y="238"/>
                    </a:cubicBezTo>
                    <a:cubicBezTo>
                      <a:pt x="111" y="203"/>
                      <a:pt x="111" y="203"/>
                      <a:pt x="111" y="203"/>
                    </a:cubicBezTo>
                    <a:cubicBezTo>
                      <a:pt x="111" y="202"/>
                      <a:pt x="111" y="201"/>
                      <a:pt x="111" y="201"/>
                    </a:cubicBezTo>
                    <a:cubicBezTo>
                      <a:pt x="111" y="201"/>
                      <a:pt x="111" y="201"/>
                      <a:pt x="111" y="201"/>
                    </a:cubicBezTo>
                    <a:cubicBezTo>
                      <a:pt x="110" y="201"/>
                      <a:pt x="110" y="201"/>
                      <a:pt x="110" y="201"/>
                    </a:cubicBezTo>
                    <a:cubicBezTo>
                      <a:pt x="111" y="202"/>
                      <a:pt x="111" y="202"/>
                      <a:pt x="111" y="202"/>
                    </a:cubicBezTo>
                    <a:cubicBezTo>
                      <a:pt x="111" y="201"/>
                      <a:pt x="111" y="201"/>
                      <a:pt x="111" y="201"/>
                    </a:cubicBezTo>
                    <a:cubicBezTo>
                      <a:pt x="110" y="201"/>
                      <a:pt x="110" y="201"/>
                      <a:pt x="110" y="201"/>
                    </a:cubicBezTo>
                    <a:cubicBezTo>
                      <a:pt x="111" y="202"/>
                      <a:pt x="111" y="202"/>
                      <a:pt x="111" y="202"/>
                    </a:cubicBezTo>
                    <a:cubicBezTo>
                      <a:pt x="109" y="201"/>
                      <a:pt x="109" y="201"/>
                      <a:pt x="109" y="201"/>
                    </a:cubicBezTo>
                    <a:cubicBezTo>
                      <a:pt x="110" y="202"/>
                      <a:pt x="110" y="202"/>
                      <a:pt x="110" y="202"/>
                    </a:cubicBezTo>
                    <a:cubicBezTo>
                      <a:pt x="111" y="202"/>
                      <a:pt x="111" y="202"/>
                      <a:pt x="111" y="202"/>
                    </a:cubicBezTo>
                    <a:cubicBezTo>
                      <a:pt x="109" y="201"/>
                      <a:pt x="109" y="201"/>
                      <a:pt x="109" y="201"/>
                    </a:cubicBezTo>
                    <a:cubicBezTo>
                      <a:pt x="110" y="202"/>
                      <a:pt x="110" y="202"/>
                      <a:pt x="110" y="202"/>
                    </a:cubicBezTo>
                    <a:cubicBezTo>
                      <a:pt x="109" y="201"/>
                      <a:pt x="109" y="201"/>
                      <a:pt x="109" y="201"/>
                    </a:cubicBezTo>
                    <a:cubicBezTo>
                      <a:pt x="109" y="203"/>
                      <a:pt x="109" y="203"/>
                      <a:pt x="109" y="203"/>
                    </a:cubicBezTo>
                    <a:cubicBezTo>
                      <a:pt x="110" y="202"/>
                      <a:pt x="110" y="202"/>
                      <a:pt x="110" y="202"/>
                    </a:cubicBezTo>
                    <a:cubicBezTo>
                      <a:pt x="109" y="201"/>
                      <a:pt x="109" y="201"/>
                      <a:pt x="109" y="201"/>
                    </a:cubicBezTo>
                    <a:cubicBezTo>
                      <a:pt x="109" y="203"/>
                      <a:pt x="109" y="203"/>
                      <a:pt x="109" y="203"/>
                    </a:cubicBezTo>
                    <a:cubicBezTo>
                      <a:pt x="109" y="201"/>
                      <a:pt x="109" y="201"/>
                      <a:pt x="109" y="201"/>
                    </a:cubicBezTo>
                    <a:cubicBezTo>
                      <a:pt x="108" y="202"/>
                      <a:pt x="108" y="202"/>
                      <a:pt x="108" y="202"/>
                    </a:cubicBezTo>
                    <a:cubicBezTo>
                      <a:pt x="109" y="203"/>
                      <a:pt x="109" y="203"/>
                      <a:pt x="109" y="203"/>
                    </a:cubicBezTo>
                    <a:cubicBezTo>
                      <a:pt x="109" y="201"/>
                      <a:pt x="109" y="201"/>
                      <a:pt x="109" y="201"/>
                    </a:cubicBezTo>
                    <a:cubicBezTo>
                      <a:pt x="108" y="202"/>
                      <a:pt x="108" y="202"/>
                      <a:pt x="108" y="202"/>
                    </a:cubicBezTo>
                    <a:cubicBezTo>
                      <a:pt x="109" y="202"/>
                      <a:pt x="109" y="202"/>
                      <a:pt x="109" y="202"/>
                    </a:cubicBezTo>
                    <a:cubicBezTo>
                      <a:pt x="108" y="202"/>
                      <a:pt x="108" y="202"/>
                      <a:pt x="108" y="202"/>
                    </a:cubicBezTo>
                    <a:cubicBezTo>
                      <a:pt x="108" y="202"/>
                      <a:pt x="108" y="202"/>
                      <a:pt x="108" y="202"/>
                    </a:cubicBezTo>
                    <a:cubicBezTo>
                      <a:pt x="109" y="202"/>
                      <a:pt x="109" y="202"/>
                      <a:pt x="109" y="202"/>
                    </a:cubicBezTo>
                    <a:cubicBezTo>
                      <a:pt x="108" y="202"/>
                      <a:pt x="108" y="202"/>
                      <a:pt x="108" y="202"/>
                    </a:cubicBezTo>
                    <a:cubicBezTo>
                      <a:pt x="108" y="203"/>
                      <a:pt x="108" y="203"/>
                      <a:pt x="108" y="203"/>
                    </a:cubicBezTo>
                    <a:cubicBezTo>
                      <a:pt x="109" y="203"/>
                      <a:pt x="109" y="203"/>
                      <a:pt x="109" y="204"/>
                    </a:cubicBezTo>
                    <a:cubicBezTo>
                      <a:pt x="129" y="238"/>
                      <a:pt x="129" y="238"/>
                      <a:pt x="129" y="238"/>
                    </a:cubicBezTo>
                    <a:cubicBezTo>
                      <a:pt x="130" y="240"/>
                      <a:pt x="132" y="246"/>
                      <a:pt x="132" y="249"/>
                    </a:cubicBezTo>
                    <a:cubicBezTo>
                      <a:pt x="132" y="254"/>
                      <a:pt x="132" y="254"/>
                      <a:pt x="132" y="254"/>
                    </a:cubicBezTo>
                    <a:cubicBezTo>
                      <a:pt x="132" y="257"/>
                      <a:pt x="132" y="259"/>
                      <a:pt x="133" y="261"/>
                    </a:cubicBezTo>
                    <a:cubicBezTo>
                      <a:pt x="134" y="263"/>
                      <a:pt x="135" y="265"/>
                      <a:pt x="137" y="266"/>
                    </a:cubicBezTo>
                    <a:cubicBezTo>
                      <a:pt x="151" y="277"/>
                      <a:pt x="151" y="277"/>
                      <a:pt x="151" y="277"/>
                    </a:cubicBezTo>
                    <a:cubicBezTo>
                      <a:pt x="152" y="278"/>
                      <a:pt x="154" y="279"/>
                      <a:pt x="156" y="280"/>
                    </a:cubicBezTo>
                    <a:cubicBezTo>
                      <a:pt x="158" y="281"/>
                      <a:pt x="160" y="281"/>
                      <a:pt x="162" y="281"/>
                    </a:cubicBezTo>
                    <a:cubicBezTo>
                      <a:pt x="170" y="281"/>
                      <a:pt x="170" y="281"/>
                      <a:pt x="170" y="281"/>
                    </a:cubicBezTo>
                    <a:cubicBezTo>
                      <a:pt x="173" y="281"/>
                      <a:pt x="177" y="282"/>
                      <a:pt x="179" y="284"/>
                    </a:cubicBezTo>
                    <a:cubicBezTo>
                      <a:pt x="200" y="297"/>
                      <a:pt x="200" y="297"/>
                      <a:pt x="200" y="297"/>
                    </a:cubicBezTo>
                    <a:cubicBezTo>
                      <a:pt x="202" y="298"/>
                      <a:pt x="206" y="302"/>
                      <a:pt x="207" y="304"/>
                    </a:cubicBezTo>
                    <a:cubicBezTo>
                      <a:pt x="218" y="323"/>
                      <a:pt x="218" y="323"/>
                      <a:pt x="218" y="323"/>
                    </a:cubicBezTo>
                    <a:cubicBezTo>
                      <a:pt x="219" y="325"/>
                      <a:pt x="220" y="326"/>
                      <a:pt x="222" y="328"/>
                    </a:cubicBezTo>
                    <a:cubicBezTo>
                      <a:pt x="224" y="329"/>
                      <a:pt x="225" y="330"/>
                      <a:pt x="228" y="330"/>
                    </a:cubicBezTo>
                    <a:cubicBezTo>
                      <a:pt x="237" y="330"/>
                      <a:pt x="237" y="330"/>
                      <a:pt x="237" y="330"/>
                    </a:cubicBezTo>
                    <a:cubicBezTo>
                      <a:pt x="238" y="330"/>
                      <a:pt x="239" y="330"/>
                      <a:pt x="241" y="331"/>
                    </a:cubicBezTo>
                    <a:cubicBezTo>
                      <a:pt x="242" y="332"/>
                      <a:pt x="243" y="333"/>
                      <a:pt x="244" y="334"/>
                    </a:cubicBezTo>
                    <a:cubicBezTo>
                      <a:pt x="244" y="335"/>
                      <a:pt x="244" y="335"/>
                      <a:pt x="244" y="335"/>
                    </a:cubicBezTo>
                    <a:cubicBezTo>
                      <a:pt x="244" y="335"/>
                      <a:pt x="244" y="335"/>
                      <a:pt x="244" y="335"/>
                    </a:cubicBezTo>
                    <a:cubicBezTo>
                      <a:pt x="244" y="335"/>
                      <a:pt x="244" y="335"/>
                      <a:pt x="244" y="335"/>
                    </a:cubicBezTo>
                    <a:cubicBezTo>
                      <a:pt x="246" y="337"/>
                      <a:pt x="246" y="340"/>
                      <a:pt x="246" y="343"/>
                    </a:cubicBezTo>
                    <a:cubicBezTo>
                      <a:pt x="246" y="344"/>
                      <a:pt x="246" y="345"/>
                      <a:pt x="246" y="345"/>
                    </a:cubicBezTo>
                    <a:cubicBezTo>
                      <a:pt x="238" y="394"/>
                      <a:pt x="238" y="394"/>
                      <a:pt x="238" y="394"/>
                    </a:cubicBezTo>
                    <a:cubicBezTo>
                      <a:pt x="238" y="395"/>
                      <a:pt x="237" y="396"/>
                      <a:pt x="237" y="397"/>
                    </a:cubicBezTo>
                    <a:cubicBezTo>
                      <a:pt x="237" y="400"/>
                      <a:pt x="238" y="404"/>
                      <a:pt x="240" y="407"/>
                    </a:cubicBezTo>
                    <a:cubicBezTo>
                      <a:pt x="276" y="468"/>
                      <a:pt x="276" y="468"/>
                      <a:pt x="276" y="468"/>
                    </a:cubicBezTo>
                    <a:cubicBezTo>
                      <a:pt x="278" y="470"/>
                      <a:pt x="279" y="475"/>
                      <a:pt x="279" y="479"/>
                    </a:cubicBezTo>
                    <a:cubicBezTo>
                      <a:pt x="279" y="618"/>
                      <a:pt x="279" y="618"/>
                      <a:pt x="279" y="618"/>
                    </a:cubicBezTo>
                    <a:cubicBezTo>
                      <a:pt x="279" y="622"/>
                      <a:pt x="280" y="628"/>
                      <a:pt x="282" y="631"/>
                    </a:cubicBezTo>
                    <a:cubicBezTo>
                      <a:pt x="299" y="664"/>
                      <a:pt x="299" y="664"/>
                      <a:pt x="299" y="664"/>
                    </a:cubicBezTo>
                    <a:cubicBezTo>
                      <a:pt x="299" y="665"/>
                      <a:pt x="300" y="665"/>
                      <a:pt x="300" y="666"/>
                    </a:cubicBezTo>
                    <a:cubicBezTo>
                      <a:pt x="300" y="666"/>
                      <a:pt x="301" y="666"/>
                      <a:pt x="301" y="667"/>
                    </a:cubicBezTo>
                    <a:cubicBezTo>
                      <a:pt x="301" y="667"/>
                      <a:pt x="302" y="667"/>
                      <a:pt x="303" y="667"/>
                    </a:cubicBezTo>
                    <a:cubicBezTo>
                      <a:pt x="303" y="667"/>
                      <a:pt x="304" y="667"/>
                      <a:pt x="305" y="666"/>
                    </a:cubicBezTo>
                    <a:cubicBezTo>
                      <a:pt x="305" y="665"/>
                      <a:pt x="305" y="665"/>
                      <a:pt x="306" y="664"/>
                    </a:cubicBezTo>
                    <a:cubicBezTo>
                      <a:pt x="306" y="663"/>
                      <a:pt x="306" y="663"/>
                      <a:pt x="306" y="662"/>
                    </a:cubicBezTo>
                    <a:cubicBezTo>
                      <a:pt x="306" y="635"/>
                      <a:pt x="306" y="635"/>
                      <a:pt x="306" y="635"/>
                    </a:cubicBezTo>
                    <a:cubicBezTo>
                      <a:pt x="306" y="631"/>
                      <a:pt x="307" y="626"/>
                      <a:pt x="307" y="622"/>
                    </a:cubicBezTo>
                    <a:cubicBezTo>
                      <a:pt x="314" y="597"/>
                      <a:pt x="314" y="597"/>
                      <a:pt x="314" y="597"/>
                    </a:cubicBezTo>
                    <a:cubicBezTo>
                      <a:pt x="315" y="594"/>
                      <a:pt x="317" y="589"/>
                      <a:pt x="319" y="587"/>
                    </a:cubicBezTo>
                    <a:cubicBezTo>
                      <a:pt x="423" y="439"/>
                      <a:pt x="423" y="439"/>
                      <a:pt x="423" y="439"/>
                    </a:cubicBezTo>
                    <a:cubicBezTo>
                      <a:pt x="425" y="436"/>
                      <a:pt x="427" y="431"/>
                      <a:pt x="428" y="427"/>
                    </a:cubicBezTo>
                    <a:cubicBezTo>
                      <a:pt x="429" y="415"/>
                      <a:pt x="429" y="415"/>
                      <a:pt x="429" y="415"/>
                    </a:cubicBezTo>
                    <a:cubicBezTo>
                      <a:pt x="429" y="414"/>
                      <a:pt x="429" y="414"/>
                      <a:pt x="429" y="413"/>
                    </a:cubicBezTo>
                    <a:cubicBezTo>
                      <a:pt x="429" y="411"/>
                      <a:pt x="429" y="409"/>
                      <a:pt x="428" y="408"/>
                    </a:cubicBezTo>
                    <a:cubicBezTo>
                      <a:pt x="427" y="406"/>
                      <a:pt x="426" y="404"/>
                      <a:pt x="425" y="403"/>
                    </a:cubicBezTo>
                    <a:cubicBezTo>
                      <a:pt x="383" y="378"/>
                      <a:pt x="383" y="378"/>
                      <a:pt x="383" y="378"/>
                    </a:cubicBezTo>
                    <a:cubicBezTo>
                      <a:pt x="381" y="377"/>
                      <a:pt x="380" y="377"/>
                      <a:pt x="378" y="377"/>
                    </a:cubicBezTo>
                    <a:cubicBezTo>
                      <a:pt x="376" y="377"/>
                      <a:pt x="373" y="378"/>
                      <a:pt x="372" y="380"/>
                    </a:cubicBezTo>
                    <a:cubicBezTo>
                      <a:pt x="371" y="381"/>
                      <a:pt x="369" y="382"/>
                      <a:pt x="368" y="382"/>
                    </a:cubicBezTo>
                    <a:cubicBezTo>
                      <a:pt x="367" y="382"/>
                      <a:pt x="367" y="381"/>
                      <a:pt x="367" y="381"/>
                    </a:cubicBezTo>
                    <a:cubicBezTo>
                      <a:pt x="366" y="381"/>
                      <a:pt x="366" y="380"/>
                      <a:pt x="365" y="379"/>
                    </a:cubicBezTo>
                    <a:cubicBezTo>
                      <a:pt x="365" y="378"/>
                      <a:pt x="364" y="377"/>
                      <a:pt x="364" y="376"/>
                    </a:cubicBezTo>
                    <a:cubicBezTo>
                      <a:pt x="364" y="375"/>
                      <a:pt x="364" y="375"/>
                      <a:pt x="364" y="374"/>
                    </a:cubicBezTo>
                    <a:cubicBezTo>
                      <a:pt x="365" y="369"/>
                      <a:pt x="365" y="369"/>
                      <a:pt x="365" y="369"/>
                    </a:cubicBezTo>
                    <a:cubicBezTo>
                      <a:pt x="365" y="368"/>
                      <a:pt x="365" y="367"/>
                      <a:pt x="365" y="367"/>
                    </a:cubicBezTo>
                    <a:cubicBezTo>
                      <a:pt x="365" y="365"/>
                      <a:pt x="365" y="363"/>
                      <a:pt x="364" y="361"/>
                    </a:cubicBezTo>
                    <a:cubicBezTo>
                      <a:pt x="364" y="359"/>
                      <a:pt x="363" y="357"/>
                      <a:pt x="362" y="356"/>
                    </a:cubicBezTo>
                    <a:cubicBezTo>
                      <a:pt x="330" y="325"/>
                      <a:pt x="330" y="325"/>
                      <a:pt x="330" y="325"/>
                    </a:cubicBezTo>
                    <a:cubicBezTo>
                      <a:pt x="327" y="323"/>
                      <a:pt x="323" y="320"/>
                      <a:pt x="320" y="319"/>
                    </a:cubicBezTo>
                    <a:cubicBezTo>
                      <a:pt x="280" y="301"/>
                      <a:pt x="280" y="301"/>
                      <a:pt x="280" y="301"/>
                    </a:cubicBezTo>
                    <a:cubicBezTo>
                      <a:pt x="279" y="301"/>
                      <a:pt x="278" y="301"/>
                      <a:pt x="277" y="301"/>
                    </a:cubicBezTo>
                    <a:cubicBezTo>
                      <a:pt x="274" y="301"/>
                      <a:pt x="271" y="302"/>
                      <a:pt x="269" y="305"/>
                    </a:cubicBezTo>
                    <a:cubicBezTo>
                      <a:pt x="257" y="321"/>
                      <a:pt x="257" y="321"/>
                      <a:pt x="257" y="321"/>
                    </a:cubicBezTo>
                    <a:cubicBezTo>
                      <a:pt x="256" y="322"/>
                      <a:pt x="255" y="323"/>
                      <a:pt x="254" y="323"/>
                    </a:cubicBezTo>
                    <a:cubicBezTo>
                      <a:pt x="254" y="323"/>
                      <a:pt x="253" y="322"/>
                      <a:pt x="252" y="322"/>
                    </a:cubicBezTo>
                    <a:cubicBezTo>
                      <a:pt x="251" y="320"/>
                      <a:pt x="251" y="320"/>
                      <a:pt x="251" y="320"/>
                    </a:cubicBezTo>
                    <a:cubicBezTo>
                      <a:pt x="249" y="319"/>
                      <a:pt x="247" y="318"/>
                      <a:pt x="246" y="317"/>
                    </a:cubicBezTo>
                    <a:cubicBezTo>
                      <a:pt x="244" y="316"/>
                      <a:pt x="242" y="316"/>
                      <a:pt x="240" y="316"/>
                    </a:cubicBezTo>
                    <a:cubicBezTo>
                      <a:pt x="234" y="316"/>
                      <a:pt x="234" y="316"/>
                      <a:pt x="234" y="316"/>
                    </a:cubicBezTo>
                    <a:cubicBezTo>
                      <a:pt x="233" y="316"/>
                      <a:pt x="232" y="315"/>
                      <a:pt x="231" y="314"/>
                    </a:cubicBezTo>
                    <a:cubicBezTo>
                      <a:pt x="230" y="314"/>
                      <a:pt x="229" y="312"/>
                      <a:pt x="229" y="311"/>
                    </a:cubicBezTo>
                    <a:cubicBezTo>
                      <a:pt x="227" y="306"/>
                      <a:pt x="227" y="306"/>
                      <a:pt x="227" y="306"/>
                    </a:cubicBezTo>
                    <a:cubicBezTo>
                      <a:pt x="226" y="304"/>
                      <a:pt x="226" y="303"/>
                      <a:pt x="226" y="301"/>
                    </a:cubicBezTo>
                    <a:cubicBezTo>
                      <a:pt x="226" y="300"/>
                      <a:pt x="226" y="299"/>
                      <a:pt x="226" y="299"/>
                    </a:cubicBezTo>
                    <a:cubicBezTo>
                      <a:pt x="226" y="299"/>
                      <a:pt x="226" y="299"/>
                      <a:pt x="226" y="299"/>
                    </a:cubicBezTo>
                    <a:cubicBezTo>
                      <a:pt x="226" y="299"/>
                      <a:pt x="226" y="299"/>
                      <a:pt x="226" y="299"/>
                    </a:cubicBezTo>
                    <a:cubicBezTo>
                      <a:pt x="227" y="297"/>
                      <a:pt x="227" y="296"/>
                      <a:pt x="227" y="295"/>
                    </a:cubicBezTo>
                    <a:cubicBezTo>
                      <a:pt x="227" y="292"/>
                      <a:pt x="227" y="290"/>
                      <a:pt x="225" y="288"/>
                    </a:cubicBezTo>
                    <a:cubicBezTo>
                      <a:pt x="221" y="282"/>
                      <a:pt x="221" y="282"/>
                      <a:pt x="221" y="282"/>
                    </a:cubicBezTo>
                    <a:cubicBezTo>
                      <a:pt x="220" y="280"/>
                      <a:pt x="220" y="279"/>
                      <a:pt x="219" y="279"/>
                    </a:cubicBezTo>
                    <a:cubicBezTo>
                      <a:pt x="218" y="278"/>
                      <a:pt x="217" y="277"/>
                      <a:pt x="215" y="277"/>
                    </a:cubicBezTo>
                    <a:cubicBezTo>
                      <a:pt x="214" y="277"/>
                      <a:pt x="213" y="278"/>
                      <a:pt x="213" y="279"/>
                    </a:cubicBezTo>
                    <a:cubicBezTo>
                      <a:pt x="213" y="279"/>
                      <a:pt x="212" y="279"/>
                      <a:pt x="211" y="280"/>
                    </a:cubicBezTo>
                    <a:cubicBezTo>
                      <a:pt x="210" y="280"/>
                      <a:pt x="209" y="280"/>
                      <a:pt x="207" y="280"/>
                    </a:cubicBezTo>
                    <a:cubicBezTo>
                      <a:pt x="207" y="280"/>
                      <a:pt x="207" y="280"/>
                      <a:pt x="206" y="280"/>
                    </a:cubicBezTo>
                    <a:cubicBezTo>
                      <a:pt x="206" y="279"/>
                      <a:pt x="206" y="278"/>
                      <a:pt x="206" y="277"/>
                    </a:cubicBezTo>
                    <a:cubicBezTo>
                      <a:pt x="206" y="277"/>
                      <a:pt x="206" y="277"/>
                      <a:pt x="206" y="276"/>
                    </a:cubicBezTo>
                    <a:cubicBezTo>
                      <a:pt x="209" y="261"/>
                      <a:pt x="209" y="261"/>
                      <a:pt x="209" y="261"/>
                    </a:cubicBezTo>
                    <a:cubicBezTo>
                      <a:pt x="209" y="260"/>
                      <a:pt x="209" y="260"/>
                      <a:pt x="209" y="259"/>
                    </a:cubicBezTo>
                    <a:cubicBezTo>
                      <a:pt x="209" y="257"/>
                      <a:pt x="208" y="255"/>
                      <a:pt x="207" y="254"/>
                    </a:cubicBezTo>
                    <a:cubicBezTo>
                      <a:pt x="206" y="253"/>
                      <a:pt x="205" y="252"/>
                      <a:pt x="203" y="252"/>
                    </a:cubicBezTo>
                    <a:cubicBezTo>
                      <a:pt x="201" y="252"/>
                      <a:pt x="201" y="252"/>
                      <a:pt x="201" y="252"/>
                    </a:cubicBezTo>
                    <a:cubicBezTo>
                      <a:pt x="199" y="252"/>
                      <a:pt x="197" y="253"/>
                      <a:pt x="196" y="254"/>
                    </a:cubicBezTo>
                    <a:cubicBezTo>
                      <a:pt x="194" y="255"/>
                      <a:pt x="193" y="257"/>
                      <a:pt x="192" y="259"/>
                    </a:cubicBezTo>
                    <a:cubicBezTo>
                      <a:pt x="192" y="260"/>
                      <a:pt x="192" y="260"/>
                      <a:pt x="192" y="260"/>
                    </a:cubicBezTo>
                    <a:cubicBezTo>
                      <a:pt x="191" y="261"/>
                      <a:pt x="190" y="263"/>
                      <a:pt x="189" y="264"/>
                    </a:cubicBezTo>
                    <a:cubicBezTo>
                      <a:pt x="188" y="264"/>
                      <a:pt x="187" y="265"/>
                      <a:pt x="187" y="265"/>
                    </a:cubicBezTo>
                    <a:cubicBezTo>
                      <a:pt x="177" y="265"/>
                      <a:pt x="177" y="265"/>
                      <a:pt x="177" y="265"/>
                    </a:cubicBezTo>
                    <a:cubicBezTo>
                      <a:pt x="176" y="265"/>
                      <a:pt x="175" y="264"/>
                      <a:pt x="174" y="264"/>
                    </a:cubicBezTo>
                    <a:cubicBezTo>
                      <a:pt x="173" y="263"/>
                      <a:pt x="173" y="261"/>
                      <a:pt x="172" y="260"/>
                    </a:cubicBezTo>
                    <a:cubicBezTo>
                      <a:pt x="169" y="247"/>
                      <a:pt x="169" y="247"/>
                      <a:pt x="169" y="247"/>
                    </a:cubicBezTo>
                    <a:cubicBezTo>
                      <a:pt x="169" y="246"/>
                      <a:pt x="169" y="244"/>
                      <a:pt x="169" y="242"/>
                    </a:cubicBezTo>
                    <a:cubicBezTo>
                      <a:pt x="169" y="240"/>
                      <a:pt x="169" y="237"/>
                      <a:pt x="170" y="236"/>
                    </a:cubicBezTo>
                    <a:cubicBezTo>
                      <a:pt x="176" y="217"/>
                      <a:pt x="176" y="217"/>
                      <a:pt x="176" y="217"/>
                    </a:cubicBezTo>
                    <a:cubicBezTo>
                      <a:pt x="177" y="216"/>
                      <a:pt x="178" y="214"/>
                      <a:pt x="179" y="214"/>
                    </a:cubicBezTo>
                    <a:cubicBezTo>
                      <a:pt x="180" y="213"/>
                      <a:pt x="181" y="212"/>
                      <a:pt x="181" y="212"/>
                    </a:cubicBezTo>
                    <a:cubicBezTo>
                      <a:pt x="216" y="212"/>
                      <a:pt x="216" y="212"/>
                      <a:pt x="216" y="212"/>
                    </a:cubicBezTo>
                    <a:cubicBezTo>
                      <a:pt x="217" y="212"/>
                      <a:pt x="218" y="213"/>
                      <a:pt x="218" y="213"/>
                    </a:cubicBezTo>
                    <a:cubicBezTo>
                      <a:pt x="219" y="214"/>
                      <a:pt x="219" y="215"/>
                      <a:pt x="219" y="216"/>
                    </a:cubicBezTo>
                    <a:cubicBezTo>
                      <a:pt x="219" y="218"/>
                      <a:pt x="220" y="220"/>
                      <a:pt x="221" y="222"/>
                    </a:cubicBezTo>
                    <a:cubicBezTo>
                      <a:pt x="221" y="224"/>
                      <a:pt x="222" y="226"/>
                      <a:pt x="223" y="228"/>
                    </a:cubicBezTo>
                    <a:cubicBezTo>
                      <a:pt x="226" y="232"/>
                      <a:pt x="226" y="232"/>
                      <a:pt x="226" y="232"/>
                    </a:cubicBezTo>
                    <a:cubicBezTo>
                      <a:pt x="227" y="232"/>
                      <a:pt x="227" y="233"/>
                      <a:pt x="228" y="233"/>
                    </a:cubicBezTo>
                    <a:cubicBezTo>
                      <a:pt x="228" y="234"/>
                      <a:pt x="229" y="234"/>
                      <a:pt x="230" y="234"/>
                    </a:cubicBezTo>
                    <a:cubicBezTo>
                      <a:pt x="231" y="234"/>
                      <a:pt x="231" y="234"/>
                      <a:pt x="232" y="233"/>
                    </a:cubicBezTo>
                    <a:cubicBezTo>
                      <a:pt x="233" y="233"/>
                      <a:pt x="233" y="232"/>
                      <a:pt x="233" y="231"/>
                    </a:cubicBezTo>
                    <a:cubicBezTo>
                      <a:pt x="233" y="230"/>
                      <a:pt x="234" y="229"/>
                      <a:pt x="234" y="228"/>
                    </a:cubicBezTo>
                    <a:cubicBezTo>
                      <a:pt x="234" y="225"/>
                      <a:pt x="234" y="225"/>
                      <a:pt x="234" y="225"/>
                    </a:cubicBezTo>
                    <a:cubicBezTo>
                      <a:pt x="234" y="223"/>
                      <a:pt x="233" y="221"/>
                      <a:pt x="233" y="219"/>
                    </a:cubicBezTo>
                    <a:cubicBezTo>
                      <a:pt x="232" y="217"/>
                      <a:pt x="232" y="216"/>
                      <a:pt x="231" y="214"/>
                    </a:cubicBezTo>
                    <a:cubicBezTo>
                      <a:pt x="231" y="214"/>
                      <a:pt x="230" y="213"/>
                      <a:pt x="230" y="211"/>
                    </a:cubicBezTo>
                    <a:cubicBezTo>
                      <a:pt x="229" y="209"/>
                      <a:pt x="229" y="207"/>
                      <a:pt x="229" y="206"/>
                    </a:cubicBezTo>
                    <a:cubicBezTo>
                      <a:pt x="229" y="204"/>
                      <a:pt x="229" y="204"/>
                      <a:pt x="229" y="204"/>
                    </a:cubicBezTo>
                    <a:cubicBezTo>
                      <a:pt x="229" y="201"/>
                      <a:pt x="230" y="195"/>
                      <a:pt x="232" y="193"/>
                    </a:cubicBezTo>
                    <a:cubicBezTo>
                      <a:pt x="234" y="189"/>
                      <a:pt x="234" y="189"/>
                      <a:pt x="234" y="189"/>
                    </a:cubicBezTo>
                    <a:cubicBezTo>
                      <a:pt x="236" y="186"/>
                      <a:pt x="237" y="180"/>
                      <a:pt x="237" y="176"/>
                    </a:cubicBezTo>
                    <a:cubicBezTo>
                      <a:pt x="237" y="168"/>
                      <a:pt x="237" y="168"/>
                      <a:pt x="237" y="168"/>
                    </a:cubicBezTo>
                    <a:cubicBezTo>
                      <a:pt x="237" y="165"/>
                      <a:pt x="238" y="160"/>
                      <a:pt x="240" y="157"/>
                    </a:cubicBezTo>
                    <a:cubicBezTo>
                      <a:pt x="255" y="128"/>
                      <a:pt x="255" y="128"/>
                      <a:pt x="255" y="128"/>
                    </a:cubicBezTo>
                    <a:cubicBezTo>
                      <a:pt x="255" y="127"/>
                      <a:pt x="256" y="126"/>
                      <a:pt x="258" y="125"/>
                    </a:cubicBezTo>
                    <a:cubicBezTo>
                      <a:pt x="259" y="124"/>
                      <a:pt x="260" y="123"/>
                      <a:pt x="261" y="123"/>
                    </a:cubicBezTo>
                    <a:cubicBezTo>
                      <a:pt x="269" y="123"/>
                      <a:pt x="269" y="123"/>
                      <a:pt x="269" y="123"/>
                    </a:cubicBezTo>
                    <a:cubicBezTo>
                      <a:pt x="270" y="123"/>
                      <a:pt x="271" y="123"/>
                      <a:pt x="272" y="123"/>
                    </a:cubicBezTo>
                    <a:cubicBezTo>
                      <a:pt x="273" y="122"/>
                      <a:pt x="273" y="121"/>
                      <a:pt x="273" y="119"/>
                    </a:cubicBezTo>
                    <a:cubicBezTo>
                      <a:pt x="273" y="118"/>
                      <a:pt x="273" y="117"/>
                      <a:pt x="272" y="115"/>
                    </a:cubicBezTo>
                    <a:cubicBezTo>
                      <a:pt x="265" y="107"/>
                      <a:pt x="265" y="107"/>
                      <a:pt x="265" y="107"/>
                    </a:cubicBezTo>
                    <a:cubicBezTo>
                      <a:pt x="263" y="105"/>
                      <a:pt x="261" y="104"/>
                      <a:pt x="258" y="104"/>
                    </a:cubicBezTo>
                    <a:cubicBezTo>
                      <a:pt x="257" y="104"/>
                      <a:pt x="255" y="104"/>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6"/>
                      <a:pt x="254" y="106"/>
                      <a:pt x="254" y="106"/>
                    </a:cubicBezTo>
                    <a:cubicBezTo>
                      <a:pt x="254" y="105"/>
                      <a:pt x="254" y="105"/>
                      <a:pt x="254" y="105"/>
                    </a:cubicBezTo>
                    <a:cubicBezTo>
                      <a:pt x="254" y="105"/>
                      <a:pt x="254" y="105"/>
                      <a:pt x="254" y="105"/>
                    </a:cubicBezTo>
                    <a:cubicBezTo>
                      <a:pt x="254" y="106"/>
                      <a:pt x="254" y="106"/>
                      <a:pt x="254" y="106"/>
                    </a:cubicBezTo>
                    <a:cubicBezTo>
                      <a:pt x="254" y="105"/>
                      <a:pt x="254" y="105"/>
                      <a:pt x="254" y="105"/>
                    </a:cubicBezTo>
                    <a:cubicBezTo>
                      <a:pt x="254" y="106"/>
                      <a:pt x="254" y="106"/>
                      <a:pt x="254" y="106"/>
                    </a:cubicBezTo>
                    <a:cubicBezTo>
                      <a:pt x="255" y="106"/>
                      <a:pt x="255" y="106"/>
                      <a:pt x="255" y="106"/>
                    </a:cubicBezTo>
                    <a:cubicBezTo>
                      <a:pt x="254" y="105"/>
                      <a:pt x="254" y="105"/>
                      <a:pt x="254" y="105"/>
                    </a:cubicBezTo>
                    <a:cubicBezTo>
                      <a:pt x="254" y="106"/>
                      <a:pt x="254" y="106"/>
                      <a:pt x="254" y="106"/>
                    </a:cubicBezTo>
                    <a:cubicBezTo>
                      <a:pt x="255" y="106"/>
                      <a:pt x="255" y="106"/>
                      <a:pt x="255" y="106"/>
                    </a:cubicBezTo>
                    <a:cubicBezTo>
                      <a:pt x="255" y="105"/>
                      <a:pt x="255" y="105"/>
                      <a:pt x="255" y="105"/>
                    </a:cubicBezTo>
                    <a:cubicBezTo>
                      <a:pt x="255" y="104"/>
                      <a:pt x="255" y="104"/>
                      <a:pt x="255" y="104"/>
                    </a:cubicBezTo>
                    <a:cubicBezTo>
                      <a:pt x="255" y="101"/>
                      <a:pt x="255" y="101"/>
                      <a:pt x="255" y="101"/>
                    </a:cubicBezTo>
                    <a:cubicBezTo>
                      <a:pt x="256" y="100"/>
                      <a:pt x="257" y="98"/>
                      <a:pt x="257" y="98"/>
                    </a:cubicBezTo>
                    <a:cubicBezTo>
                      <a:pt x="258" y="97"/>
                      <a:pt x="259" y="96"/>
                      <a:pt x="260" y="96"/>
                    </a:cubicBezTo>
                    <a:cubicBezTo>
                      <a:pt x="269" y="96"/>
                      <a:pt x="269" y="96"/>
                      <a:pt x="269" y="96"/>
                    </a:cubicBezTo>
                    <a:cubicBezTo>
                      <a:pt x="271" y="96"/>
                      <a:pt x="272" y="96"/>
                      <a:pt x="274" y="95"/>
                    </a:cubicBezTo>
                    <a:cubicBezTo>
                      <a:pt x="276" y="94"/>
                      <a:pt x="278" y="93"/>
                      <a:pt x="279" y="91"/>
                    </a:cubicBezTo>
                    <a:cubicBezTo>
                      <a:pt x="280" y="90"/>
                      <a:pt x="280" y="88"/>
                      <a:pt x="280" y="86"/>
                    </a:cubicBezTo>
                    <a:cubicBezTo>
                      <a:pt x="280" y="84"/>
                      <a:pt x="279" y="82"/>
                      <a:pt x="278" y="80"/>
                    </a:cubicBezTo>
                    <a:cubicBezTo>
                      <a:pt x="246" y="45"/>
                      <a:pt x="246" y="45"/>
                      <a:pt x="246" y="45"/>
                    </a:cubicBezTo>
                    <a:cubicBezTo>
                      <a:pt x="245" y="44"/>
                      <a:pt x="244" y="43"/>
                      <a:pt x="242" y="43"/>
                    </a:cubicBezTo>
                    <a:cubicBezTo>
                      <a:pt x="242" y="43"/>
                      <a:pt x="241" y="43"/>
                      <a:pt x="240" y="44"/>
                    </a:cubicBezTo>
                    <a:cubicBezTo>
                      <a:pt x="239" y="44"/>
                      <a:pt x="239" y="45"/>
                      <a:pt x="239" y="46"/>
                    </a:cubicBezTo>
                    <a:cubicBezTo>
                      <a:pt x="238" y="47"/>
                      <a:pt x="238" y="48"/>
                      <a:pt x="238" y="49"/>
                    </a:cubicBezTo>
                    <a:cubicBezTo>
                      <a:pt x="238" y="51"/>
                      <a:pt x="238" y="51"/>
                      <a:pt x="238" y="51"/>
                    </a:cubicBezTo>
                    <a:cubicBezTo>
                      <a:pt x="238" y="52"/>
                      <a:pt x="238" y="52"/>
                      <a:pt x="238" y="53"/>
                    </a:cubicBezTo>
                    <a:cubicBezTo>
                      <a:pt x="238" y="53"/>
                      <a:pt x="238" y="53"/>
                      <a:pt x="238" y="53"/>
                    </a:cubicBezTo>
                    <a:cubicBezTo>
                      <a:pt x="237" y="53"/>
                      <a:pt x="237" y="53"/>
                      <a:pt x="237" y="53"/>
                    </a:cubicBezTo>
                    <a:cubicBezTo>
                      <a:pt x="214" y="38"/>
                      <a:pt x="214" y="38"/>
                      <a:pt x="214" y="38"/>
                    </a:cubicBezTo>
                    <a:cubicBezTo>
                      <a:pt x="213" y="38"/>
                      <a:pt x="212" y="37"/>
                      <a:pt x="211" y="37"/>
                    </a:cubicBezTo>
                    <a:cubicBezTo>
                      <a:pt x="210" y="37"/>
                      <a:pt x="209" y="38"/>
                      <a:pt x="208" y="39"/>
                    </a:cubicBezTo>
                    <a:cubicBezTo>
                      <a:pt x="207" y="40"/>
                      <a:pt x="207" y="41"/>
                      <a:pt x="207" y="42"/>
                    </a:cubicBezTo>
                    <a:cubicBezTo>
                      <a:pt x="207" y="43"/>
                      <a:pt x="207" y="43"/>
                      <a:pt x="207" y="44"/>
                    </a:cubicBezTo>
                    <a:cubicBezTo>
                      <a:pt x="211" y="57"/>
                      <a:pt x="211" y="57"/>
                      <a:pt x="211" y="57"/>
                    </a:cubicBezTo>
                    <a:cubicBezTo>
                      <a:pt x="211" y="61"/>
                      <a:pt x="212" y="67"/>
                      <a:pt x="212" y="70"/>
                    </a:cubicBezTo>
                    <a:cubicBezTo>
                      <a:pt x="212" y="87"/>
                      <a:pt x="212" y="87"/>
                      <a:pt x="212" y="87"/>
                    </a:cubicBezTo>
                    <a:cubicBezTo>
                      <a:pt x="212" y="88"/>
                      <a:pt x="212" y="89"/>
                      <a:pt x="212" y="89"/>
                    </a:cubicBezTo>
                    <a:cubicBezTo>
                      <a:pt x="212" y="89"/>
                      <a:pt x="212" y="89"/>
                      <a:pt x="212" y="89"/>
                    </a:cubicBezTo>
                    <a:cubicBezTo>
                      <a:pt x="213" y="90"/>
                      <a:pt x="213" y="90"/>
                      <a:pt x="213" y="90"/>
                    </a:cubicBezTo>
                    <a:cubicBezTo>
                      <a:pt x="212" y="89"/>
                      <a:pt x="212" y="89"/>
                      <a:pt x="212" y="89"/>
                    </a:cubicBezTo>
                    <a:cubicBezTo>
                      <a:pt x="212" y="89"/>
                      <a:pt x="212" y="89"/>
                      <a:pt x="212" y="89"/>
                    </a:cubicBezTo>
                    <a:cubicBezTo>
                      <a:pt x="213" y="90"/>
                      <a:pt x="213" y="90"/>
                      <a:pt x="213" y="90"/>
                    </a:cubicBezTo>
                    <a:cubicBezTo>
                      <a:pt x="212" y="89"/>
                      <a:pt x="212" y="89"/>
                      <a:pt x="212" y="89"/>
                    </a:cubicBezTo>
                    <a:cubicBezTo>
                      <a:pt x="213" y="90"/>
                      <a:pt x="213" y="90"/>
                      <a:pt x="213" y="90"/>
                    </a:cubicBezTo>
                    <a:cubicBezTo>
                      <a:pt x="213" y="88"/>
                      <a:pt x="213" y="88"/>
                      <a:pt x="213" y="88"/>
                    </a:cubicBezTo>
                    <a:cubicBezTo>
                      <a:pt x="212" y="89"/>
                      <a:pt x="212" y="89"/>
                      <a:pt x="212" y="89"/>
                    </a:cubicBezTo>
                    <a:cubicBezTo>
                      <a:pt x="213" y="90"/>
                      <a:pt x="213" y="90"/>
                      <a:pt x="213" y="90"/>
                    </a:cubicBezTo>
                    <a:cubicBezTo>
                      <a:pt x="213" y="88"/>
                      <a:pt x="213" y="88"/>
                      <a:pt x="213" y="88"/>
                    </a:cubicBezTo>
                    <a:cubicBezTo>
                      <a:pt x="213" y="90"/>
                      <a:pt x="213" y="90"/>
                      <a:pt x="213" y="90"/>
                    </a:cubicBezTo>
                    <a:cubicBezTo>
                      <a:pt x="214" y="89"/>
                      <a:pt x="214" y="89"/>
                      <a:pt x="214" y="89"/>
                    </a:cubicBezTo>
                    <a:cubicBezTo>
                      <a:pt x="214" y="89"/>
                      <a:pt x="214" y="88"/>
                      <a:pt x="213" y="88"/>
                    </a:cubicBezTo>
                    <a:cubicBezTo>
                      <a:pt x="213" y="90"/>
                      <a:pt x="213" y="90"/>
                      <a:pt x="213" y="90"/>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8"/>
                      <a:pt x="213" y="88"/>
                    </a:cubicBezTo>
                    <a:cubicBezTo>
                      <a:pt x="208" y="77"/>
                      <a:pt x="208" y="77"/>
                      <a:pt x="208" y="77"/>
                    </a:cubicBezTo>
                    <a:cubicBezTo>
                      <a:pt x="206" y="74"/>
                      <a:pt x="203" y="70"/>
                      <a:pt x="200" y="68"/>
                    </a:cubicBezTo>
                    <a:cubicBezTo>
                      <a:pt x="178" y="54"/>
                      <a:pt x="178" y="54"/>
                      <a:pt x="178" y="54"/>
                    </a:cubicBezTo>
                    <a:cubicBezTo>
                      <a:pt x="177" y="53"/>
                      <a:pt x="177" y="51"/>
                      <a:pt x="177" y="49"/>
                    </a:cubicBezTo>
                    <a:cubicBezTo>
                      <a:pt x="177" y="49"/>
                      <a:pt x="177" y="48"/>
                      <a:pt x="177" y="47"/>
                    </a:cubicBezTo>
                    <a:cubicBezTo>
                      <a:pt x="181" y="36"/>
                      <a:pt x="181" y="36"/>
                      <a:pt x="181" y="36"/>
                    </a:cubicBezTo>
                    <a:cubicBezTo>
                      <a:pt x="181" y="35"/>
                      <a:pt x="181" y="34"/>
                      <a:pt x="181" y="32"/>
                    </a:cubicBezTo>
                    <a:cubicBezTo>
                      <a:pt x="181" y="29"/>
                      <a:pt x="180" y="26"/>
                      <a:pt x="177" y="24"/>
                    </a:cubicBezTo>
                    <a:cubicBezTo>
                      <a:pt x="151" y="10"/>
                      <a:pt x="151" y="10"/>
                      <a:pt x="151" y="10"/>
                    </a:cubicBezTo>
                    <a:cubicBezTo>
                      <a:pt x="149" y="9"/>
                      <a:pt x="148" y="9"/>
                      <a:pt x="147" y="9"/>
                    </a:cubicBezTo>
                    <a:cubicBezTo>
                      <a:pt x="144" y="9"/>
                      <a:pt x="141" y="10"/>
                      <a:pt x="139" y="12"/>
                    </a:cubicBezTo>
                    <a:cubicBezTo>
                      <a:pt x="139" y="13"/>
                      <a:pt x="138" y="14"/>
                      <a:pt x="137" y="14"/>
                    </a:cubicBezTo>
                    <a:cubicBezTo>
                      <a:pt x="136" y="14"/>
                      <a:pt x="135" y="13"/>
                      <a:pt x="135" y="13"/>
                    </a:cubicBezTo>
                    <a:cubicBezTo>
                      <a:pt x="127" y="5"/>
                      <a:pt x="127" y="5"/>
                      <a:pt x="127" y="5"/>
                    </a:cubicBezTo>
                    <a:cubicBezTo>
                      <a:pt x="126" y="4"/>
                      <a:pt x="124" y="3"/>
                      <a:pt x="122" y="2"/>
                    </a:cubicBezTo>
                    <a:cubicBezTo>
                      <a:pt x="120" y="1"/>
                      <a:pt x="118" y="1"/>
                      <a:pt x="116" y="1"/>
                    </a:cubicBezTo>
                    <a:cubicBezTo>
                      <a:pt x="108" y="1"/>
                      <a:pt x="108" y="1"/>
                      <a:pt x="108" y="1"/>
                    </a:cubicBezTo>
                    <a:cubicBezTo>
                      <a:pt x="107" y="1"/>
                      <a:pt x="105" y="1"/>
                      <a:pt x="103" y="2"/>
                    </a:cubicBezTo>
                    <a:cubicBezTo>
                      <a:pt x="101" y="2"/>
                      <a:pt x="99" y="3"/>
                      <a:pt x="97" y="4"/>
                    </a:cubicBezTo>
                    <a:cubicBezTo>
                      <a:pt x="95" y="6"/>
                      <a:pt x="95" y="6"/>
                      <a:pt x="95" y="6"/>
                    </a:cubicBezTo>
                    <a:cubicBezTo>
                      <a:pt x="94" y="7"/>
                      <a:pt x="93" y="7"/>
                      <a:pt x="91" y="7"/>
                    </a:cubicBezTo>
                    <a:cubicBezTo>
                      <a:pt x="90" y="7"/>
                      <a:pt x="89" y="7"/>
                      <a:pt x="88" y="6"/>
                    </a:cubicBezTo>
                    <a:cubicBezTo>
                      <a:pt x="83" y="3"/>
                      <a:pt x="83" y="3"/>
                      <a:pt x="83" y="3"/>
                    </a:cubicBezTo>
                    <a:cubicBezTo>
                      <a:pt x="81" y="2"/>
                      <a:pt x="79" y="1"/>
                      <a:pt x="78" y="1"/>
                    </a:cubicBezTo>
                    <a:cubicBezTo>
                      <a:pt x="76" y="0"/>
                      <a:pt x="74" y="0"/>
                      <a:pt x="72" y="0"/>
                    </a:cubicBezTo>
                    <a:cubicBezTo>
                      <a:pt x="47" y="0"/>
                      <a:pt x="47" y="0"/>
                      <a:pt x="47" y="0"/>
                    </a:cubicBezTo>
                    <a:cubicBezTo>
                      <a:pt x="45" y="0"/>
                      <a:pt x="43" y="0"/>
                      <a:pt x="41" y="1"/>
                    </a:cubicBezTo>
                    <a:cubicBezTo>
                      <a:pt x="39" y="2"/>
                      <a:pt x="38" y="3"/>
                      <a:pt x="36" y="5"/>
                    </a:cubicBezTo>
                    <a:lnTo>
                      <a:pt x="38" y="6"/>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6" name="Shape 586"/>
              <p:cNvSpPr/>
              <p:nvPr/>
            </p:nvSpPr>
            <p:spPr>
              <a:xfrm>
                <a:off x="-5010148" y="2547934"/>
                <a:ext cx="230186" cy="187324"/>
              </a:xfrm>
              <a:custGeom>
                <a:pathLst>
                  <a:path extrusionOk="0" h="50" w="61">
                    <a:moveTo>
                      <a:pt x="3" y="4"/>
                    </a:moveTo>
                    <a:cubicBezTo>
                      <a:pt x="4" y="6"/>
                      <a:pt x="4" y="6"/>
                      <a:pt x="4" y="6"/>
                    </a:cubicBezTo>
                    <a:cubicBezTo>
                      <a:pt x="5" y="5"/>
                      <a:pt x="6" y="4"/>
                      <a:pt x="8" y="4"/>
                    </a:cubicBezTo>
                    <a:cubicBezTo>
                      <a:pt x="9" y="4"/>
                      <a:pt x="9" y="4"/>
                      <a:pt x="9" y="4"/>
                    </a:cubicBezTo>
                    <a:cubicBezTo>
                      <a:pt x="33" y="12"/>
                      <a:pt x="33" y="12"/>
                      <a:pt x="33" y="12"/>
                    </a:cubicBezTo>
                    <a:cubicBezTo>
                      <a:pt x="34" y="13"/>
                      <a:pt x="35" y="14"/>
                      <a:pt x="36" y="15"/>
                    </a:cubicBezTo>
                    <a:cubicBezTo>
                      <a:pt x="38" y="16"/>
                      <a:pt x="39" y="17"/>
                      <a:pt x="40" y="18"/>
                    </a:cubicBezTo>
                    <a:cubicBezTo>
                      <a:pt x="44" y="23"/>
                      <a:pt x="44" y="23"/>
                      <a:pt x="44" y="23"/>
                    </a:cubicBezTo>
                    <a:cubicBezTo>
                      <a:pt x="45" y="25"/>
                      <a:pt x="46" y="26"/>
                      <a:pt x="48" y="28"/>
                    </a:cubicBezTo>
                    <a:cubicBezTo>
                      <a:pt x="50" y="29"/>
                      <a:pt x="52" y="30"/>
                      <a:pt x="53" y="30"/>
                    </a:cubicBezTo>
                    <a:cubicBezTo>
                      <a:pt x="54" y="28"/>
                      <a:pt x="54" y="28"/>
                      <a:pt x="54" y="28"/>
                    </a:cubicBezTo>
                    <a:cubicBezTo>
                      <a:pt x="53" y="30"/>
                      <a:pt x="53" y="30"/>
                      <a:pt x="53" y="30"/>
                    </a:cubicBezTo>
                    <a:cubicBezTo>
                      <a:pt x="54" y="31"/>
                      <a:pt x="54" y="31"/>
                      <a:pt x="54" y="31"/>
                    </a:cubicBezTo>
                    <a:cubicBezTo>
                      <a:pt x="54" y="31"/>
                      <a:pt x="54" y="31"/>
                      <a:pt x="54" y="31"/>
                    </a:cubicBezTo>
                    <a:cubicBezTo>
                      <a:pt x="54" y="31"/>
                      <a:pt x="54" y="31"/>
                      <a:pt x="54" y="31"/>
                    </a:cubicBezTo>
                    <a:cubicBezTo>
                      <a:pt x="55" y="31"/>
                      <a:pt x="56" y="32"/>
                      <a:pt x="56" y="32"/>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6" y="33"/>
                    </a:cubicBezTo>
                    <a:cubicBezTo>
                      <a:pt x="56" y="33"/>
                      <a:pt x="56" y="33"/>
                      <a:pt x="56" y="33"/>
                    </a:cubicBezTo>
                    <a:cubicBezTo>
                      <a:pt x="56" y="33"/>
                      <a:pt x="56" y="33"/>
                      <a:pt x="56" y="33"/>
                    </a:cubicBezTo>
                    <a:cubicBezTo>
                      <a:pt x="55" y="33"/>
                      <a:pt x="55" y="33"/>
                      <a:pt x="55" y="33"/>
                    </a:cubicBezTo>
                    <a:cubicBezTo>
                      <a:pt x="54" y="33"/>
                      <a:pt x="53" y="33"/>
                      <a:pt x="53" y="34"/>
                    </a:cubicBezTo>
                    <a:cubicBezTo>
                      <a:pt x="52" y="35"/>
                      <a:pt x="52" y="35"/>
                      <a:pt x="52" y="36"/>
                    </a:cubicBezTo>
                    <a:cubicBezTo>
                      <a:pt x="52" y="37"/>
                      <a:pt x="52" y="38"/>
                      <a:pt x="53" y="38"/>
                    </a:cubicBezTo>
                    <a:cubicBezTo>
                      <a:pt x="53" y="39"/>
                      <a:pt x="53" y="40"/>
                      <a:pt x="54" y="41"/>
                    </a:cubicBezTo>
                    <a:cubicBezTo>
                      <a:pt x="55" y="41"/>
                      <a:pt x="55" y="41"/>
                      <a:pt x="55" y="41"/>
                    </a:cubicBezTo>
                    <a:cubicBezTo>
                      <a:pt x="55" y="42"/>
                      <a:pt x="55" y="42"/>
                      <a:pt x="55" y="42"/>
                    </a:cubicBezTo>
                    <a:cubicBezTo>
                      <a:pt x="55" y="42"/>
                      <a:pt x="55" y="42"/>
                      <a:pt x="55" y="42"/>
                    </a:cubicBezTo>
                    <a:cubicBezTo>
                      <a:pt x="55" y="42"/>
                      <a:pt x="56" y="43"/>
                      <a:pt x="56" y="44"/>
                    </a:cubicBezTo>
                    <a:cubicBezTo>
                      <a:pt x="56" y="45"/>
                      <a:pt x="56" y="45"/>
                      <a:pt x="56" y="46"/>
                    </a:cubicBezTo>
                    <a:cubicBezTo>
                      <a:pt x="56" y="46"/>
                      <a:pt x="56" y="46"/>
                      <a:pt x="56" y="46"/>
                    </a:cubicBezTo>
                    <a:cubicBezTo>
                      <a:pt x="57" y="46"/>
                      <a:pt x="57" y="46"/>
                      <a:pt x="57" y="46"/>
                    </a:cubicBezTo>
                    <a:cubicBezTo>
                      <a:pt x="56" y="46"/>
                      <a:pt x="56" y="46"/>
                      <a:pt x="56" y="46"/>
                    </a:cubicBezTo>
                    <a:cubicBezTo>
                      <a:pt x="56" y="46"/>
                      <a:pt x="56" y="46"/>
                      <a:pt x="56" y="46"/>
                    </a:cubicBezTo>
                    <a:cubicBezTo>
                      <a:pt x="57" y="46"/>
                      <a:pt x="57" y="46"/>
                      <a:pt x="57" y="46"/>
                    </a:cubicBezTo>
                    <a:cubicBezTo>
                      <a:pt x="56" y="46"/>
                      <a:pt x="56" y="46"/>
                      <a:pt x="56" y="46"/>
                    </a:cubicBezTo>
                    <a:cubicBezTo>
                      <a:pt x="57" y="46"/>
                      <a:pt x="57" y="46"/>
                      <a:pt x="57" y="46"/>
                    </a:cubicBezTo>
                    <a:cubicBezTo>
                      <a:pt x="57" y="45"/>
                      <a:pt x="57" y="45"/>
                      <a:pt x="57" y="45"/>
                    </a:cubicBezTo>
                    <a:cubicBezTo>
                      <a:pt x="56" y="46"/>
                      <a:pt x="56" y="46"/>
                      <a:pt x="56" y="46"/>
                    </a:cubicBezTo>
                    <a:cubicBezTo>
                      <a:pt x="57" y="46"/>
                      <a:pt x="57" y="46"/>
                      <a:pt x="57" y="46"/>
                    </a:cubicBezTo>
                    <a:cubicBezTo>
                      <a:pt x="57" y="45"/>
                      <a:pt x="57" y="45"/>
                      <a:pt x="57" y="45"/>
                    </a:cubicBezTo>
                    <a:cubicBezTo>
                      <a:pt x="57" y="45"/>
                      <a:pt x="57" y="45"/>
                      <a:pt x="57" y="45"/>
                    </a:cubicBezTo>
                    <a:cubicBezTo>
                      <a:pt x="57" y="45"/>
                      <a:pt x="57" y="45"/>
                      <a:pt x="57" y="45"/>
                    </a:cubicBezTo>
                    <a:cubicBezTo>
                      <a:pt x="57" y="46"/>
                      <a:pt x="57" y="46"/>
                      <a:pt x="57" y="46"/>
                    </a:cubicBezTo>
                    <a:cubicBezTo>
                      <a:pt x="57" y="45"/>
                      <a:pt x="57" y="45"/>
                      <a:pt x="57" y="45"/>
                    </a:cubicBezTo>
                    <a:cubicBezTo>
                      <a:pt x="57" y="45"/>
                      <a:pt x="57" y="45"/>
                      <a:pt x="57" y="45"/>
                    </a:cubicBezTo>
                    <a:cubicBezTo>
                      <a:pt x="57" y="46"/>
                      <a:pt x="57" y="46"/>
                      <a:pt x="57" y="46"/>
                    </a:cubicBezTo>
                    <a:cubicBezTo>
                      <a:pt x="57" y="45"/>
                      <a:pt x="57" y="45"/>
                      <a:pt x="57" y="45"/>
                    </a:cubicBezTo>
                    <a:cubicBezTo>
                      <a:pt x="57" y="45"/>
                      <a:pt x="57" y="45"/>
                      <a:pt x="57" y="45"/>
                    </a:cubicBezTo>
                    <a:cubicBezTo>
                      <a:pt x="56" y="45"/>
                      <a:pt x="56" y="45"/>
                      <a:pt x="56" y="45"/>
                    </a:cubicBezTo>
                    <a:cubicBezTo>
                      <a:pt x="55" y="45"/>
                      <a:pt x="54" y="45"/>
                      <a:pt x="53" y="45"/>
                    </a:cubicBezTo>
                    <a:cubicBezTo>
                      <a:pt x="37" y="39"/>
                      <a:pt x="37" y="39"/>
                      <a:pt x="37" y="39"/>
                    </a:cubicBezTo>
                    <a:cubicBezTo>
                      <a:pt x="36" y="38"/>
                      <a:pt x="35" y="37"/>
                      <a:pt x="34" y="37"/>
                    </a:cubicBezTo>
                    <a:cubicBezTo>
                      <a:pt x="33" y="36"/>
                      <a:pt x="33" y="36"/>
                      <a:pt x="33" y="36"/>
                    </a:cubicBezTo>
                    <a:cubicBezTo>
                      <a:pt x="33" y="35"/>
                      <a:pt x="33" y="35"/>
                      <a:pt x="33" y="35"/>
                    </a:cubicBezTo>
                    <a:cubicBezTo>
                      <a:pt x="33" y="35"/>
                      <a:pt x="33" y="35"/>
                      <a:pt x="33" y="34"/>
                    </a:cubicBezTo>
                    <a:cubicBezTo>
                      <a:pt x="34" y="34"/>
                      <a:pt x="34" y="34"/>
                      <a:pt x="34" y="34"/>
                    </a:cubicBezTo>
                    <a:cubicBezTo>
                      <a:pt x="35" y="34"/>
                      <a:pt x="35" y="34"/>
                      <a:pt x="35" y="34"/>
                    </a:cubicBezTo>
                    <a:cubicBezTo>
                      <a:pt x="36" y="33"/>
                      <a:pt x="37" y="33"/>
                      <a:pt x="37" y="32"/>
                    </a:cubicBezTo>
                    <a:cubicBezTo>
                      <a:pt x="37" y="31"/>
                      <a:pt x="37" y="31"/>
                      <a:pt x="37" y="30"/>
                    </a:cubicBezTo>
                    <a:cubicBezTo>
                      <a:pt x="37" y="28"/>
                      <a:pt x="37" y="27"/>
                      <a:pt x="36" y="25"/>
                    </a:cubicBezTo>
                    <a:cubicBezTo>
                      <a:pt x="36" y="25"/>
                      <a:pt x="36" y="25"/>
                      <a:pt x="36" y="25"/>
                    </a:cubicBezTo>
                    <a:cubicBezTo>
                      <a:pt x="35" y="23"/>
                      <a:pt x="34" y="21"/>
                      <a:pt x="33" y="19"/>
                    </a:cubicBezTo>
                    <a:cubicBezTo>
                      <a:pt x="31" y="18"/>
                      <a:pt x="30" y="16"/>
                      <a:pt x="28" y="15"/>
                    </a:cubicBezTo>
                    <a:cubicBezTo>
                      <a:pt x="26" y="14"/>
                      <a:pt x="26" y="14"/>
                      <a:pt x="26" y="14"/>
                    </a:cubicBezTo>
                    <a:cubicBezTo>
                      <a:pt x="24" y="13"/>
                      <a:pt x="21" y="12"/>
                      <a:pt x="19" y="12"/>
                    </a:cubicBezTo>
                    <a:cubicBezTo>
                      <a:pt x="18" y="12"/>
                      <a:pt x="17" y="12"/>
                      <a:pt x="16" y="13"/>
                    </a:cubicBezTo>
                    <a:cubicBezTo>
                      <a:pt x="15" y="13"/>
                      <a:pt x="15" y="13"/>
                      <a:pt x="14" y="13"/>
                    </a:cubicBezTo>
                    <a:cubicBezTo>
                      <a:pt x="13" y="13"/>
                      <a:pt x="12" y="12"/>
                      <a:pt x="12" y="12"/>
                    </a:cubicBezTo>
                    <a:cubicBezTo>
                      <a:pt x="12" y="11"/>
                      <a:pt x="11" y="10"/>
                      <a:pt x="9" y="9"/>
                    </a:cubicBezTo>
                    <a:cubicBezTo>
                      <a:pt x="8" y="8"/>
                      <a:pt x="6" y="8"/>
                      <a:pt x="5" y="7"/>
                    </a:cubicBezTo>
                    <a:cubicBezTo>
                      <a:pt x="4" y="7"/>
                      <a:pt x="4" y="7"/>
                      <a:pt x="4" y="7"/>
                    </a:cubicBezTo>
                    <a:cubicBezTo>
                      <a:pt x="4" y="6"/>
                      <a:pt x="4" y="6"/>
                      <a:pt x="4" y="6"/>
                    </a:cubicBezTo>
                    <a:cubicBezTo>
                      <a:pt x="4" y="6"/>
                      <a:pt x="4" y="6"/>
                      <a:pt x="4" y="6"/>
                    </a:cubicBezTo>
                    <a:cubicBezTo>
                      <a:pt x="3" y="4"/>
                      <a:pt x="3" y="4"/>
                      <a:pt x="3" y="4"/>
                    </a:cubicBezTo>
                    <a:cubicBezTo>
                      <a:pt x="1" y="3"/>
                      <a:pt x="1" y="3"/>
                      <a:pt x="1" y="3"/>
                    </a:cubicBezTo>
                    <a:cubicBezTo>
                      <a:pt x="0" y="4"/>
                      <a:pt x="0" y="5"/>
                      <a:pt x="0" y="6"/>
                    </a:cubicBezTo>
                    <a:cubicBezTo>
                      <a:pt x="0" y="7"/>
                      <a:pt x="0" y="9"/>
                      <a:pt x="1" y="9"/>
                    </a:cubicBezTo>
                    <a:cubicBezTo>
                      <a:pt x="2" y="10"/>
                      <a:pt x="3" y="11"/>
                      <a:pt x="4" y="11"/>
                    </a:cubicBezTo>
                    <a:cubicBezTo>
                      <a:pt x="5" y="12"/>
                      <a:pt x="6" y="12"/>
                      <a:pt x="7" y="13"/>
                    </a:cubicBezTo>
                    <a:cubicBezTo>
                      <a:pt x="8" y="14"/>
                      <a:pt x="9" y="14"/>
                      <a:pt x="9" y="15"/>
                    </a:cubicBezTo>
                    <a:cubicBezTo>
                      <a:pt x="10" y="16"/>
                      <a:pt x="12" y="17"/>
                      <a:pt x="14" y="17"/>
                    </a:cubicBezTo>
                    <a:cubicBezTo>
                      <a:pt x="15" y="17"/>
                      <a:pt x="16" y="17"/>
                      <a:pt x="17" y="17"/>
                    </a:cubicBezTo>
                    <a:cubicBezTo>
                      <a:pt x="17" y="17"/>
                      <a:pt x="18" y="16"/>
                      <a:pt x="19" y="16"/>
                    </a:cubicBezTo>
                    <a:cubicBezTo>
                      <a:pt x="20" y="16"/>
                      <a:pt x="22" y="17"/>
                      <a:pt x="24" y="18"/>
                    </a:cubicBezTo>
                    <a:cubicBezTo>
                      <a:pt x="26" y="19"/>
                      <a:pt x="26" y="19"/>
                      <a:pt x="26" y="19"/>
                    </a:cubicBezTo>
                    <a:cubicBezTo>
                      <a:pt x="27" y="19"/>
                      <a:pt x="28" y="21"/>
                      <a:pt x="29" y="22"/>
                    </a:cubicBezTo>
                    <a:cubicBezTo>
                      <a:pt x="31" y="23"/>
                      <a:pt x="32" y="25"/>
                      <a:pt x="32" y="26"/>
                    </a:cubicBezTo>
                    <a:cubicBezTo>
                      <a:pt x="32" y="27"/>
                      <a:pt x="32" y="27"/>
                      <a:pt x="32" y="27"/>
                    </a:cubicBezTo>
                    <a:cubicBezTo>
                      <a:pt x="33" y="28"/>
                      <a:pt x="33" y="29"/>
                      <a:pt x="33" y="30"/>
                    </a:cubicBezTo>
                    <a:cubicBezTo>
                      <a:pt x="33" y="30"/>
                      <a:pt x="33" y="30"/>
                      <a:pt x="33" y="30"/>
                    </a:cubicBezTo>
                    <a:cubicBezTo>
                      <a:pt x="33" y="30"/>
                      <a:pt x="33" y="30"/>
                      <a:pt x="33" y="30"/>
                    </a:cubicBezTo>
                    <a:cubicBezTo>
                      <a:pt x="33" y="31"/>
                      <a:pt x="33" y="31"/>
                      <a:pt x="33" y="31"/>
                    </a:cubicBezTo>
                    <a:cubicBezTo>
                      <a:pt x="33" y="30"/>
                      <a:pt x="33" y="30"/>
                      <a:pt x="33" y="30"/>
                    </a:cubicBezTo>
                    <a:cubicBezTo>
                      <a:pt x="33" y="30"/>
                      <a:pt x="33" y="30"/>
                      <a:pt x="33" y="30"/>
                    </a:cubicBezTo>
                    <a:cubicBezTo>
                      <a:pt x="33" y="31"/>
                      <a:pt x="33" y="31"/>
                      <a:pt x="33" y="31"/>
                    </a:cubicBezTo>
                    <a:cubicBezTo>
                      <a:pt x="33" y="30"/>
                      <a:pt x="33" y="30"/>
                      <a:pt x="33" y="30"/>
                    </a:cubicBezTo>
                    <a:cubicBezTo>
                      <a:pt x="34" y="31"/>
                      <a:pt x="34" y="31"/>
                      <a:pt x="34" y="31"/>
                    </a:cubicBezTo>
                    <a:cubicBezTo>
                      <a:pt x="34" y="30"/>
                      <a:pt x="34" y="30"/>
                      <a:pt x="34" y="30"/>
                    </a:cubicBezTo>
                    <a:cubicBezTo>
                      <a:pt x="33" y="30"/>
                      <a:pt x="33" y="30"/>
                      <a:pt x="33" y="30"/>
                    </a:cubicBezTo>
                    <a:cubicBezTo>
                      <a:pt x="34" y="31"/>
                      <a:pt x="34" y="31"/>
                      <a:pt x="34" y="31"/>
                    </a:cubicBezTo>
                    <a:cubicBezTo>
                      <a:pt x="34" y="30"/>
                      <a:pt x="34" y="30"/>
                      <a:pt x="34" y="30"/>
                    </a:cubicBezTo>
                    <a:cubicBezTo>
                      <a:pt x="32" y="30"/>
                      <a:pt x="31" y="31"/>
                      <a:pt x="30" y="32"/>
                    </a:cubicBezTo>
                    <a:cubicBezTo>
                      <a:pt x="29" y="33"/>
                      <a:pt x="29" y="34"/>
                      <a:pt x="29" y="35"/>
                    </a:cubicBezTo>
                    <a:cubicBezTo>
                      <a:pt x="29" y="37"/>
                      <a:pt x="30" y="39"/>
                      <a:pt x="31" y="40"/>
                    </a:cubicBezTo>
                    <a:cubicBezTo>
                      <a:pt x="32" y="41"/>
                      <a:pt x="33" y="42"/>
                      <a:pt x="35" y="43"/>
                    </a:cubicBezTo>
                    <a:cubicBezTo>
                      <a:pt x="51" y="49"/>
                      <a:pt x="51" y="49"/>
                      <a:pt x="51" y="49"/>
                    </a:cubicBezTo>
                    <a:cubicBezTo>
                      <a:pt x="53" y="49"/>
                      <a:pt x="54" y="50"/>
                      <a:pt x="56" y="50"/>
                    </a:cubicBezTo>
                    <a:cubicBezTo>
                      <a:pt x="57" y="50"/>
                      <a:pt x="57" y="50"/>
                      <a:pt x="58" y="49"/>
                    </a:cubicBezTo>
                    <a:cubicBezTo>
                      <a:pt x="59" y="49"/>
                      <a:pt x="59" y="49"/>
                      <a:pt x="60" y="48"/>
                    </a:cubicBezTo>
                    <a:cubicBezTo>
                      <a:pt x="60" y="48"/>
                      <a:pt x="60" y="48"/>
                      <a:pt x="60" y="48"/>
                    </a:cubicBezTo>
                    <a:cubicBezTo>
                      <a:pt x="60" y="48"/>
                      <a:pt x="60" y="48"/>
                      <a:pt x="60" y="48"/>
                    </a:cubicBezTo>
                    <a:cubicBezTo>
                      <a:pt x="61" y="47"/>
                      <a:pt x="61" y="47"/>
                      <a:pt x="61" y="46"/>
                    </a:cubicBezTo>
                    <a:cubicBezTo>
                      <a:pt x="61" y="45"/>
                      <a:pt x="60" y="44"/>
                      <a:pt x="60" y="42"/>
                    </a:cubicBezTo>
                    <a:cubicBezTo>
                      <a:pt x="60" y="41"/>
                      <a:pt x="59" y="40"/>
                      <a:pt x="58" y="39"/>
                    </a:cubicBezTo>
                    <a:cubicBezTo>
                      <a:pt x="57" y="38"/>
                      <a:pt x="57" y="38"/>
                      <a:pt x="57" y="38"/>
                    </a:cubicBezTo>
                    <a:cubicBezTo>
                      <a:pt x="57" y="37"/>
                      <a:pt x="57" y="37"/>
                      <a:pt x="56" y="37"/>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5" y="36"/>
                      <a:pt x="55" y="36"/>
                      <a:pt x="55" y="36"/>
                    </a:cubicBezTo>
                    <a:cubicBezTo>
                      <a:pt x="56" y="37"/>
                      <a:pt x="56" y="37"/>
                      <a:pt x="56" y="37"/>
                    </a:cubicBezTo>
                    <a:cubicBezTo>
                      <a:pt x="56" y="36"/>
                      <a:pt x="56" y="36"/>
                      <a:pt x="56" y="36"/>
                    </a:cubicBezTo>
                    <a:cubicBezTo>
                      <a:pt x="55" y="36"/>
                      <a:pt x="55" y="36"/>
                      <a:pt x="55" y="36"/>
                    </a:cubicBezTo>
                    <a:cubicBezTo>
                      <a:pt x="56" y="37"/>
                      <a:pt x="56" y="37"/>
                      <a:pt x="56" y="37"/>
                    </a:cubicBezTo>
                    <a:cubicBezTo>
                      <a:pt x="55" y="36"/>
                      <a:pt x="55" y="36"/>
                      <a:pt x="55" y="36"/>
                    </a:cubicBezTo>
                    <a:cubicBezTo>
                      <a:pt x="55" y="37"/>
                      <a:pt x="55" y="37"/>
                      <a:pt x="55" y="37"/>
                    </a:cubicBezTo>
                    <a:cubicBezTo>
                      <a:pt x="55" y="37"/>
                      <a:pt x="55" y="37"/>
                      <a:pt x="56" y="37"/>
                    </a:cubicBezTo>
                    <a:cubicBezTo>
                      <a:pt x="55" y="36"/>
                      <a:pt x="55" y="36"/>
                      <a:pt x="55" y="36"/>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6" y="38"/>
                      <a:pt x="56" y="38"/>
                    </a:cubicBezTo>
                    <a:cubicBezTo>
                      <a:pt x="59" y="38"/>
                      <a:pt x="61" y="36"/>
                      <a:pt x="61" y="34"/>
                    </a:cubicBezTo>
                    <a:cubicBezTo>
                      <a:pt x="61" y="33"/>
                      <a:pt x="61" y="33"/>
                      <a:pt x="61" y="33"/>
                    </a:cubicBezTo>
                    <a:cubicBezTo>
                      <a:pt x="61" y="31"/>
                      <a:pt x="60" y="30"/>
                      <a:pt x="59" y="29"/>
                    </a:cubicBezTo>
                    <a:cubicBezTo>
                      <a:pt x="58" y="28"/>
                      <a:pt x="57" y="27"/>
                      <a:pt x="56" y="27"/>
                    </a:cubicBezTo>
                    <a:cubicBezTo>
                      <a:pt x="55" y="29"/>
                      <a:pt x="55" y="29"/>
                      <a:pt x="55" y="29"/>
                    </a:cubicBezTo>
                    <a:cubicBezTo>
                      <a:pt x="56" y="27"/>
                      <a:pt x="56" y="27"/>
                      <a:pt x="56" y="27"/>
                    </a:cubicBezTo>
                    <a:cubicBezTo>
                      <a:pt x="55" y="26"/>
                      <a:pt x="55" y="26"/>
                      <a:pt x="55" y="26"/>
                    </a:cubicBezTo>
                    <a:cubicBezTo>
                      <a:pt x="55" y="26"/>
                      <a:pt x="55" y="26"/>
                      <a:pt x="55" y="26"/>
                    </a:cubicBezTo>
                    <a:cubicBezTo>
                      <a:pt x="55" y="26"/>
                      <a:pt x="55" y="26"/>
                      <a:pt x="55" y="26"/>
                    </a:cubicBezTo>
                    <a:cubicBezTo>
                      <a:pt x="54" y="26"/>
                      <a:pt x="52" y="25"/>
                      <a:pt x="51" y="24"/>
                    </a:cubicBezTo>
                    <a:cubicBezTo>
                      <a:pt x="49" y="23"/>
                      <a:pt x="48" y="22"/>
                      <a:pt x="47" y="21"/>
                    </a:cubicBezTo>
                    <a:cubicBezTo>
                      <a:pt x="43" y="16"/>
                      <a:pt x="43" y="16"/>
                      <a:pt x="43" y="16"/>
                    </a:cubicBezTo>
                    <a:cubicBezTo>
                      <a:pt x="42" y="14"/>
                      <a:pt x="41" y="12"/>
                      <a:pt x="39" y="11"/>
                    </a:cubicBezTo>
                    <a:cubicBezTo>
                      <a:pt x="37" y="10"/>
                      <a:pt x="36" y="9"/>
                      <a:pt x="34" y="8"/>
                    </a:cubicBezTo>
                    <a:cubicBezTo>
                      <a:pt x="11" y="0"/>
                      <a:pt x="11" y="0"/>
                      <a:pt x="11" y="0"/>
                    </a:cubicBezTo>
                    <a:cubicBezTo>
                      <a:pt x="10" y="0"/>
                      <a:pt x="9" y="0"/>
                      <a:pt x="8" y="0"/>
                    </a:cubicBezTo>
                    <a:cubicBezTo>
                      <a:pt x="5" y="0"/>
                      <a:pt x="2" y="1"/>
                      <a:pt x="1" y="3"/>
                    </a:cubicBezTo>
                    <a:lnTo>
                      <a:pt x="3" y="4"/>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7" name="Shape 587"/>
              <p:cNvSpPr/>
              <p:nvPr/>
            </p:nvSpPr>
            <p:spPr>
              <a:xfrm>
                <a:off x="-4938710" y="2427284"/>
                <a:ext cx="384174" cy="342899"/>
              </a:xfrm>
              <a:custGeom>
                <a:pathLst>
                  <a:path extrusionOk="0" h="91" w="102">
                    <a:moveTo>
                      <a:pt x="3" y="10"/>
                    </a:move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8"/>
                      <a:pt x="5" y="8"/>
                      <a:pt x="5" y="8"/>
                    </a:cubicBezTo>
                    <a:cubicBezTo>
                      <a:pt x="5" y="8"/>
                      <a:pt x="5" y="8"/>
                      <a:pt x="6" y="8"/>
                    </a:cubicBezTo>
                    <a:cubicBezTo>
                      <a:pt x="6" y="8"/>
                      <a:pt x="6" y="8"/>
                      <a:pt x="6" y="8"/>
                    </a:cubicBezTo>
                    <a:cubicBezTo>
                      <a:pt x="6" y="8"/>
                      <a:pt x="6" y="8"/>
                      <a:pt x="6" y="8"/>
                    </a:cubicBezTo>
                    <a:cubicBezTo>
                      <a:pt x="6" y="7"/>
                      <a:pt x="7" y="7"/>
                      <a:pt x="8" y="7"/>
                    </a:cubicBezTo>
                    <a:cubicBezTo>
                      <a:pt x="9" y="7"/>
                      <a:pt x="11" y="8"/>
                      <a:pt x="12" y="8"/>
                    </a:cubicBezTo>
                    <a:cubicBezTo>
                      <a:pt x="13" y="9"/>
                      <a:pt x="13" y="9"/>
                      <a:pt x="13" y="9"/>
                    </a:cubicBezTo>
                    <a:cubicBezTo>
                      <a:pt x="15" y="10"/>
                      <a:pt x="17" y="11"/>
                      <a:pt x="19" y="11"/>
                    </a:cubicBezTo>
                    <a:cubicBezTo>
                      <a:pt x="20" y="11"/>
                      <a:pt x="21" y="11"/>
                      <a:pt x="22" y="10"/>
                    </a:cubicBezTo>
                    <a:cubicBezTo>
                      <a:pt x="22" y="10"/>
                      <a:pt x="22" y="10"/>
                      <a:pt x="22" y="10"/>
                    </a:cubicBezTo>
                    <a:cubicBezTo>
                      <a:pt x="24" y="9"/>
                      <a:pt x="25" y="7"/>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7" y="4"/>
                      <a:pt x="28" y="4"/>
                    </a:cubicBezTo>
                    <a:cubicBezTo>
                      <a:pt x="29" y="4"/>
                      <a:pt x="31" y="4"/>
                      <a:pt x="32" y="5"/>
                    </a:cubicBezTo>
                    <a:cubicBezTo>
                      <a:pt x="34" y="5"/>
                      <a:pt x="35" y="6"/>
                      <a:pt x="36" y="7"/>
                    </a:cubicBezTo>
                    <a:cubicBezTo>
                      <a:pt x="44" y="12"/>
                      <a:pt x="44" y="12"/>
                      <a:pt x="44" y="12"/>
                    </a:cubicBezTo>
                    <a:cubicBezTo>
                      <a:pt x="46" y="14"/>
                      <a:pt x="48" y="15"/>
                      <a:pt x="50" y="15"/>
                    </a:cubicBezTo>
                    <a:cubicBezTo>
                      <a:pt x="51" y="15"/>
                      <a:pt x="52" y="14"/>
                      <a:pt x="53" y="14"/>
                    </a:cubicBezTo>
                    <a:cubicBezTo>
                      <a:pt x="53" y="14"/>
                      <a:pt x="53" y="14"/>
                      <a:pt x="53" y="14"/>
                    </a:cubicBezTo>
                    <a:cubicBezTo>
                      <a:pt x="53" y="14"/>
                      <a:pt x="53" y="14"/>
                      <a:pt x="53" y="14"/>
                    </a:cubicBezTo>
                    <a:cubicBezTo>
                      <a:pt x="53" y="13"/>
                      <a:pt x="53" y="13"/>
                      <a:pt x="53" y="13"/>
                    </a:cubicBezTo>
                    <a:cubicBezTo>
                      <a:pt x="54" y="13"/>
                      <a:pt x="56" y="12"/>
                      <a:pt x="58" y="12"/>
                    </a:cubicBezTo>
                    <a:cubicBezTo>
                      <a:pt x="58" y="12"/>
                      <a:pt x="59" y="13"/>
                      <a:pt x="60" y="13"/>
                    </a:cubicBezTo>
                    <a:cubicBezTo>
                      <a:pt x="61" y="13"/>
                      <a:pt x="61" y="14"/>
                      <a:pt x="61" y="14"/>
                    </a:cubicBezTo>
                    <a:cubicBezTo>
                      <a:pt x="62" y="15"/>
                      <a:pt x="63" y="16"/>
                      <a:pt x="64" y="17"/>
                    </a:cubicBezTo>
                    <a:cubicBezTo>
                      <a:pt x="66" y="18"/>
                      <a:pt x="67" y="19"/>
                      <a:pt x="69" y="20"/>
                    </a:cubicBezTo>
                    <a:cubicBezTo>
                      <a:pt x="93" y="33"/>
                      <a:pt x="93" y="33"/>
                      <a:pt x="93" y="33"/>
                    </a:cubicBezTo>
                    <a:cubicBezTo>
                      <a:pt x="94" y="33"/>
                      <a:pt x="95" y="34"/>
                      <a:pt x="95" y="36"/>
                    </a:cubicBezTo>
                    <a:cubicBezTo>
                      <a:pt x="96" y="37"/>
                      <a:pt x="97" y="39"/>
                      <a:pt x="97" y="40"/>
                    </a:cubicBezTo>
                    <a:cubicBezTo>
                      <a:pt x="98" y="59"/>
                      <a:pt x="98" y="59"/>
                      <a:pt x="98" y="59"/>
                    </a:cubicBezTo>
                    <a:cubicBezTo>
                      <a:pt x="98" y="59"/>
                      <a:pt x="98" y="59"/>
                      <a:pt x="98" y="59"/>
                    </a:cubicBezTo>
                    <a:cubicBezTo>
                      <a:pt x="98" y="61"/>
                      <a:pt x="97" y="62"/>
                      <a:pt x="97" y="63"/>
                    </a:cubicBezTo>
                    <a:cubicBezTo>
                      <a:pt x="96" y="65"/>
                      <a:pt x="96" y="65"/>
                      <a:pt x="96" y="65"/>
                    </a:cubicBezTo>
                    <a:cubicBezTo>
                      <a:pt x="94" y="66"/>
                      <a:pt x="94" y="67"/>
                      <a:pt x="93" y="68"/>
                    </a:cubicBezTo>
                    <a:cubicBezTo>
                      <a:pt x="93" y="69"/>
                      <a:pt x="93" y="71"/>
                      <a:pt x="93" y="72"/>
                    </a:cubicBezTo>
                    <a:cubicBezTo>
                      <a:pt x="93" y="73"/>
                      <a:pt x="93" y="75"/>
                      <a:pt x="93" y="76"/>
                    </a:cubicBezTo>
                    <a:cubicBezTo>
                      <a:pt x="95" y="85"/>
                      <a:pt x="95" y="85"/>
                      <a:pt x="95" y="85"/>
                    </a:cubicBezTo>
                    <a:cubicBezTo>
                      <a:pt x="96" y="86"/>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7" y="88"/>
                      <a:pt x="97" y="88"/>
                      <a:pt x="97" y="88"/>
                    </a:cubicBezTo>
                    <a:cubicBezTo>
                      <a:pt x="97" y="87"/>
                      <a:pt x="97" y="87"/>
                      <a:pt x="97" y="87"/>
                    </a:cubicBezTo>
                    <a:cubicBezTo>
                      <a:pt x="96" y="87"/>
                      <a:pt x="96" y="87"/>
                      <a:pt x="96" y="87"/>
                    </a:cubicBezTo>
                    <a:cubicBezTo>
                      <a:pt x="97" y="88"/>
                      <a:pt x="97" y="88"/>
                      <a:pt x="97" y="88"/>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6" y="86"/>
                      <a:pt x="96" y="86"/>
                      <a:pt x="96" y="86"/>
                    </a:cubicBezTo>
                    <a:cubicBezTo>
                      <a:pt x="68" y="64"/>
                      <a:pt x="68" y="64"/>
                      <a:pt x="68" y="64"/>
                    </a:cubicBezTo>
                    <a:cubicBezTo>
                      <a:pt x="67" y="63"/>
                      <a:pt x="66" y="61"/>
                      <a:pt x="65" y="60"/>
                    </a:cubicBezTo>
                    <a:cubicBezTo>
                      <a:pt x="64" y="58"/>
                      <a:pt x="63" y="56"/>
                      <a:pt x="63" y="55"/>
                    </a:cubicBezTo>
                    <a:cubicBezTo>
                      <a:pt x="63" y="53"/>
                      <a:pt x="63" y="53"/>
                      <a:pt x="63" y="53"/>
                    </a:cubicBezTo>
                    <a:cubicBezTo>
                      <a:pt x="63" y="51"/>
                      <a:pt x="62" y="49"/>
                      <a:pt x="61" y="47"/>
                    </a:cubicBezTo>
                    <a:cubicBezTo>
                      <a:pt x="60" y="45"/>
                      <a:pt x="58" y="43"/>
                      <a:pt x="57" y="42"/>
                    </a:cubicBezTo>
                    <a:cubicBezTo>
                      <a:pt x="54" y="40"/>
                      <a:pt x="54" y="40"/>
                      <a:pt x="54" y="40"/>
                    </a:cubicBezTo>
                    <a:cubicBezTo>
                      <a:pt x="52" y="38"/>
                      <a:pt x="48" y="35"/>
                      <a:pt x="45" y="34"/>
                    </a:cubicBezTo>
                    <a:cubicBezTo>
                      <a:pt x="35" y="26"/>
                      <a:pt x="35" y="26"/>
                      <a:pt x="35" y="26"/>
                    </a:cubicBezTo>
                    <a:cubicBezTo>
                      <a:pt x="33" y="25"/>
                      <a:pt x="32" y="24"/>
                      <a:pt x="30" y="23"/>
                    </a:cubicBezTo>
                    <a:cubicBezTo>
                      <a:pt x="28" y="23"/>
                      <a:pt x="26" y="22"/>
                      <a:pt x="24" y="22"/>
                    </a:cubicBezTo>
                    <a:cubicBezTo>
                      <a:pt x="24" y="22"/>
                      <a:pt x="24" y="22"/>
                      <a:pt x="24" y="22"/>
                    </a:cubicBezTo>
                    <a:cubicBezTo>
                      <a:pt x="24" y="22"/>
                      <a:pt x="24" y="22"/>
                      <a:pt x="24" y="22"/>
                    </a:cubicBezTo>
                    <a:cubicBezTo>
                      <a:pt x="12" y="23"/>
                      <a:pt x="12" y="23"/>
                      <a:pt x="12" y="23"/>
                    </a:cubicBezTo>
                    <a:cubicBezTo>
                      <a:pt x="12" y="23"/>
                      <a:pt x="12" y="23"/>
                      <a:pt x="12" y="23"/>
                    </a:cubicBezTo>
                    <a:cubicBezTo>
                      <a:pt x="11" y="23"/>
                      <a:pt x="11" y="23"/>
                      <a:pt x="11" y="22"/>
                    </a:cubicBezTo>
                    <a:cubicBezTo>
                      <a:pt x="11" y="22"/>
                      <a:pt x="11" y="22"/>
                      <a:pt x="11" y="22"/>
                    </a:cubicBezTo>
                    <a:cubicBezTo>
                      <a:pt x="11" y="22"/>
                      <a:pt x="11" y="22"/>
                      <a:pt x="11" y="22"/>
                    </a:cubicBezTo>
                    <a:cubicBezTo>
                      <a:pt x="10" y="22"/>
                      <a:pt x="10" y="22"/>
                      <a:pt x="10" y="22"/>
                    </a:cubicBezTo>
                    <a:cubicBezTo>
                      <a:pt x="11" y="22"/>
                      <a:pt x="11" y="22"/>
                      <a:pt x="11" y="22"/>
                    </a:cubicBezTo>
                    <a:cubicBezTo>
                      <a:pt x="11" y="22"/>
                      <a:pt x="11" y="22"/>
                      <a:pt x="11" y="22"/>
                    </a:cubicBezTo>
                    <a:cubicBezTo>
                      <a:pt x="10" y="22"/>
                      <a:pt x="10" y="22"/>
                      <a:pt x="10" y="22"/>
                    </a:cubicBezTo>
                    <a:cubicBezTo>
                      <a:pt x="11" y="22"/>
                      <a:pt x="11" y="22"/>
                      <a:pt x="11" y="22"/>
                    </a:cubicBezTo>
                    <a:cubicBezTo>
                      <a:pt x="10" y="22"/>
                      <a:pt x="10" y="22"/>
                      <a:pt x="10" y="22"/>
                    </a:cubicBezTo>
                    <a:cubicBezTo>
                      <a:pt x="11" y="22"/>
                      <a:pt x="11" y="22"/>
                      <a:pt x="11" y="22"/>
                    </a:cubicBezTo>
                    <a:cubicBezTo>
                      <a:pt x="11" y="22"/>
                      <a:pt x="11" y="22"/>
                      <a:pt x="11" y="22"/>
                    </a:cubicBezTo>
                    <a:cubicBezTo>
                      <a:pt x="10" y="22"/>
                      <a:pt x="10" y="22"/>
                      <a:pt x="10" y="22"/>
                    </a:cubicBezTo>
                    <a:cubicBezTo>
                      <a:pt x="11" y="22"/>
                      <a:pt x="11" y="22"/>
                      <a:pt x="11" y="22"/>
                    </a:cubicBezTo>
                    <a:cubicBezTo>
                      <a:pt x="11" y="22"/>
                      <a:pt x="11" y="22"/>
                      <a:pt x="11" y="22"/>
                    </a:cubicBezTo>
                    <a:cubicBezTo>
                      <a:pt x="11" y="21"/>
                      <a:pt x="11" y="21"/>
                      <a:pt x="11" y="21"/>
                    </a:cubicBezTo>
                    <a:cubicBezTo>
                      <a:pt x="11" y="20"/>
                      <a:pt x="10" y="18"/>
                      <a:pt x="9" y="17"/>
                    </a:cubicBezTo>
                    <a:cubicBezTo>
                      <a:pt x="9" y="16"/>
                      <a:pt x="7" y="16"/>
                      <a:pt x="6" y="16"/>
                    </a:cubicBezTo>
                    <a:cubicBezTo>
                      <a:pt x="6" y="15"/>
                      <a:pt x="5" y="15"/>
                      <a:pt x="5" y="15"/>
                    </a:cubicBezTo>
                    <a:cubicBezTo>
                      <a:pt x="5" y="15"/>
                      <a:pt x="5" y="15"/>
                      <a:pt x="5" y="15"/>
                    </a:cubicBezTo>
                    <a:cubicBezTo>
                      <a:pt x="4" y="16"/>
                      <a:pt x="4" y="16"/>
                      <a:pt x="4" y="16"/>
                    </a:cubicBezTo>
                    <a:cubicBezTo>
                      <a:pt x="5" y="16"/>
                      <a:pt x="5" y="16"/>
                      <a:pt x="5" y="16"/>
                    </a:cubicBezTo>
                    <a:cubicBezTo>
                      <a:pt x="5" y="15"/>
                      <a:pt x="5" y="15"/>
                      <a:pt x="5" y="15"/>
                    </a:cubicBezTo>
                    <a:cubicBezTo>
                      <a:pt x="4" y="16"/>
                      <a:pt x="4" y="16"/>
                      <a:pt x="4" y="16"/>
                    </a:cubicBezTo>
                    <a:cubicBezTo>
                      <a:pt x="5" y="16"/>
                      <a:pt x="5" y="16"/>
                      <a:pt x="5" y="16"/>
                    </a:cubicBezTo>
                    <a:cubicBezTo>
                      <a:pt x="4" y="16"/>
                      <a:pt x="4" y="16"/>
                      <a:pt x="4" y="16"/>
                    </a:cubicBezTo>
                    <a:cubicBezTo>
                      <a:pt x="5" y="16"/>
                      <a:pt x="5" y="16"/>
                      <a:pt x="5" y="16"/>
                    </a:cubicBezTo>
                    <a:cubicBezTo>
                      <a:pt x="5" y="16"/>
                      <a:pt x="5" y="16"/>
                      <a:pt x="5" y="16"/>
                    </a:cubicBezTo>
                    <a:cubicBezTo>
                      <a:pt x="4" y="16"/>
                      <a:pt x="4" y="16"/>
                      <a:pt x="4" y="16"/>
                    </a:cubicBezTo>
                    <a:cubicBezTo>
                      <a:pt x="5" y="16"/>
                      <a:pt x="5" y="16"/>
                      <a:pt x="5" y="16"/>
                    </a:cubicBezTo>
                    <a:cubicBezTo>
                      <a:pt x="6" y="15"/>
                      <a:pt x="6" y="14"/>
                      <a:pt x="6" y="13"/>
                    </a:cubicBezTo>
                    <a:cubicBezTo>
                      <a:pt x="6" y="11"/>
                      <a:pt x="6" y="10"/>
                      <a:pt x="5" y="9"/>
                    </a:cubicBezTo>
                    <a:cubicBezTo>
                      <a:pt x="3" y="10"/>
                      <a:pt x="3" y="10"/>
                      <a:pt x="3" y="10"/>
                    </a:cubicBezTo>
                    <a:cubicBezTo>
                      <a:pt x="2" y="12"/>
                      <a:pt x="2" y="12"/>
                      <a:pt x="2" y="12"/>
                    </a:cubicBezTo>
                    <a:cubicBezTo>
                      <a:pt x="2" y="13"/>
                      <a:pt x="2" y="13"/>
                      <a:pt x="2" y="13"/>
                    </a:cubicBezTo>
                    <a:cubicBezTo>
                      <a:pt x="2" y="13"/>
                      <a:pt x="2" y="13"/>
                      <a:pt x="2" y="13"/>
                    </a:cubicBezTo>
                    <a:cubicBezTo>
                      <a:pt x="1" y="14"/>
                      <a:pt x="1" y="15"/>
                      <a:pt x="1" y="16"/>
                    </a:cubicBezTo>
                    <a:cubicBezTo>
                      <a:pt x="1" y="17"/>
                      <a:pt x="2" y="18"/>
                      <a:pt x="2" y="18"/>
                    </a:cubicBezTo>
                    <a:cubicBezTo>
                      <a:pt x="3" y="19"/>
                      <a:pt x="4" y="19"/>
                      <a:pt x="5" y="20"/>
                    </a:cubicBezTo>
                    <a:cubicBezTo>
                      <a:pt x="6" y="20"/>
                      <a:pt x="6" y="20"/>
                      <a:pt x="6" y="20"/>
                    </a:cubicBezTo>
                    <a:cubicBezTo>
                      <a:pt x="7" y="21"/>
                      <a:pt x="7" y="21"/>
                      <a:pt x="7" y="21"/>
                    </a:cubicBezTo>
                    <a:cubicBezTo>
                      <a:pt x="7" y="21"/>
                      <a:pt x="7" y="21"/>
                      <a:pt x="7" y="21"/>
                    </a:cubicBezTo>
                    <a:cubicBezTo>
                      <a:pt x="6" y="22"/>
                      <a:pt x="6" y="22"/>
                      <a:pt x="6" y="22"/>
                    </a:cubicBezTo>
                    <a:cubicBezTo>
                      <a:pt x="6" y="24"/>
                      <a:pt x="7" y="25"/>
                      <a:pt x="8" y="26"/>
                    </a:cubicBezTo>
                    <a:cubicBezTo>
                      <a:pt x="10" y="27"/>
                      <a:pt x="11" y="27"/>
                      <a:pt x="12" y="27"/>
                    </a:cubicBezTo>
                    <a:cubicBezTo>
                      <a:pt x="13" y="27"/>
                      <a:pt x="13" y="27"/>
                      <a:pt x="13" y="27"/>
                    </a:cubicBezTo>
                    <a:cubicBezTo>
                      <a:pt x="24" y="27"/>
                      <a:pt x="24" y="27"/>
                      <a:pt x="24" y="27"/>
                    </a:cubicBezTo>
                    <a:cubicBezTo>
                      <a:pt x="24" y="27"/>
                      <a:pt x="24" y="27"/>
                      <a:pt x="24" y="27"/>
                    </a:cubicBezTo>
                    <a:cubicBezTo>
                      <a:pt x="24" y="27"/>
                      <a:pt x="24" y="27"/>
                      <a:pt x="24" y="27"/>
                    </a:cubicBezTo>
                    <a:cubicBezTo>
                      <a:pt x="25" y="27"/>
                      <a:pt x="27" y="27"/>
                      <a:pt x="28" y="28"/>
                    </a:cubicBezTo>
                    <a:cubicBezTo>
                      <a:pt x="30" y="28"/>
                      <a:pt x="31" y="29"/>
                      <a:pt x="32" y="29"/>
                    </a:cubicBezTo>
                    <a:cubicBezTo>
                      <a:pt x="43" y="37"/>
                      <a:pt x="43" y="37"/>
                      <a:pt x="43" y="37"/>
                    </a:cubicBezTo>
                    <a:cubicBezTo>
                      <a:pt x="45" y="39"/>
                      <a:pt x="49" y="42"/>
                      <a:pt x="52" y="44"/>
                    </a:cubicBezTo>
                    <a:cubicBezTo>
                      <a:pt x="54" y="45"/>
                      <a:pt x="54" y="45"/>
                      <a:pt x="54" y="45"/>
                    </a:cubicBezTo>
                    <a:cubicBezTo>
                      <a:pt x="55" y="46"/>
                      <a:pt x="56" y="47"/>
                      <a:pt x="57" y="49"/>
                    </a:cubicBezTo>
                    <a:cubicBezTo>
                      <a:pt x="58" y="51"/>
                      <a:pt x="58" y="52"/>
                      <a:pt x="59" y="54"/>
                    </a:cubicBezTo>
                    <a:cubicBezTo>
                      <a:pt x="59" y="55"/>
                      <a:pt x="59" y="55"/>
                      <a:pt x="59" y="55"/>
                    </a:cubicBezTo>
                    <a:cubicBezTo>
                      <a:pt x="59" y="58"/>
                      <a:pt x="60" y="60"/>
                      <a:pt x="61" y="62"/>
                    </a:cubicBezTo>
                    <a:cubicBezTo>
                      <a:pt x="62" y="64"/>
                      <a:pt x="64" y="66"/>
                      <a:pt x="65" y="67"/>
                    </a:cubicBezTo>
                    <a:cubicBezTo>
                      <a:pt x="93" y="90"/>
                      <a:pt x="93" y="90"/>
                      <a:pt x="93" y="90"/>
                    </a:cubicBezTo>
                    <a:cubicBezTo>
                      <a:pt x="94" y="90"/>
                      <a:pt x="95" y="91"/>
                      <a:pt x="97" y="91"/>
                    </a:cubicBezTo>
                    <a:cubicBezTo>
                      <a:pt x="98" y="91"/>
                      <a:pt x="99" y="90"/>
                      <a:pt x="99" y="89"/>
                    </a:cubicBezTo>
                    <a:cubicBezTo>
                      <a:pt x="100" y="89"/>
                      <a:pt x="100" y="88"/>
                      <a:pt x="100" y="87"/>
                    </a:cubicBezTo>
                    <a:cubicBezTo>
                      <a:pt x="100" y="86"/>
                      <a:pt x="100" y="85"/>
                      <a:pt x="100" y="84"/>
                    </a:cubicBezTo>
                    <a:cubicBezTo>
                      <a:pt x="97" y="75"/>
                      <a:pt x="97" y="75"/>
                      <a:pt x="97" y="75"/>
                    </a:cubicBezTo>
                    <a:cubicBezTo>
                      <a:pt x="97" y="74"/>
                      <a:pt x="97" y="73"/>
                      <a:pt x="97" y="72"/>
                    </a:cubicBezTo>
                    <a:cubicBezTo>
                      <a:pt x="97" y="71"/>
                      <a:pt x="97" y="70"/>
                      <a:pt x="97" y="70"/>
                    </a:cubicBezTo>
                    <a:cubicBezTo>
                      <a:pt x="98" y="69"/>
                      <a:pt x="98" y="69"/>
                      <a:pt x="98" y="69"/>
                    </a:cubicBezTo>
                    <a:cubicBezTo>
                      <a:pt x="98" y="69"/>
                      <a:pt x="98" y="69"/>
                      <a:pt x="98" y="69"/>
                    </a:cubicBezTo>
                    <a:cubicBezTo>
                      <a:pt x="99" y="68"/>
                      <a:pt x="100" y="66"/>
                      <a:pt x="101" y="65"/>
                    </a:cubicBezTo>
                    <a:cubicBezTo>
                      <a:pt x="101" y="63"/>
                      <a:pt x="102" y="61"/>
                      <a:pt x="102" y="59"/>
                    </a:cubicBezTo>
                    <a:cubicBezTo>
                      <a:pt x="102" y="58"/>
                      <a:pt x="102" y="58"/>
                      <a:pt x="102" y="58"/>
                    </a:cubicBezTo>
                    <a:cubicBezTo>
                      <a:pt x="101" y="40"/>
                      <a:pt x="101" y="40"/>
                      <a:pt x="101" y="40"/>
                    </a:cubicBezTo>
                    <a:cubicBezTo>
                      <a:pt x="101" y="38"/>
                      <a:pt x="100" y="35"/>
                      <a:pt x="99" y="34"/>
                    </a:cubicBezTo>
                    <a:cubicBezTo>
                      <a:pt x="98" y="32"/>
                      <a:pt x="97" y="30"/>
                      <a:pt x="95" y="29"/>
                    </a:cubicBezTo>
                    <a:cubicBezTo>
                      <a:pt x="70" y="16"/>
                      <a:pt x="70" y="16"/>
                      <a:pt x="70" y="16"/>
                    </a:cubicBezTo>
                    <a:cubicBezTo>
                      <a:pt x="69" y="16"/>
                      <a:pt x="68" y="15"/>
                      <a:pt x="67" y="14"/>
                    </a:cubicBezTo>
                    <a:cubicBezTo>
                      <a:pt x="66" y="13"/>
                      <a:pt x="65" y="12"/>
                      <a:pt x="65" y="12"/>
                    </a:cubicBezTo>
                    <a:cubicBezTo>
                      <a:pt x="65" y="10"/>
                      <a:pt x="63" y="10"/>
                      <a:pt x="62" y="9"/>
                    </a:cubicBezTo>
                    <a:cubicBezTo>
                      <a:pt x="61" y="8"/>
                      <a:pt x="59" y="8"/>
                      <a:pt x="58" y="8"/>
                    </a:cubicBezTo>
                    <a:cubicBezTo>
                      <a:pt x="56" y="8"/>
                      <a:pt x="55" y="8"/>
                      <a:pt x="53" y="9"/>
                    </a:cubicBezTo>
                    <a:cubicBezTo>
                      <a:pt x="52" y="9"/>
                      <a:pt x="51" y="10"/>
                      <a:pt x="50" y="10"/>
                    </a:cubicBezTo>
                    <a:cubicBezTo>
                      <a:pt x="50" y="10"/>
                      <a:pt x="50" y="10"/>
                      <a:pt x="50" y="10"/>
                    </a:cubicBezTo>
                    <a:cubicBezTo>
                      <a:pt x="50" y="10"/>
                      <a:pt x="50" y="10"/>
                      <a:pt x="50" y="10"/>
                    </a:cubicBezTo>
                    <a:cubicBezTo>
                      <a:pt x="50" y="11"/>
                      <a:pt x="50" y="11"/>
                      <a:pt x="50" y="11"/>
                    </a:cubicBezTo>
                    <a:cubicBezTo>
                      <a:pt x="50" y="10"/>
                      <a:pt x="50" y="10"/>
                      <a:pt x="50" y="10"/>
                    </a:cubicBezTo>
                    <a:cubicBezTo>
                      <a:pt x="50" y="10"/>
                      <a:pt x="50" y="10"/>
                      <a:pt x="50" y="10"/>
                    </a:cubicBezTo>
                    <a:cubicBezTo>
                      <a:pt x="50" y="11"/>
                      <a:pt x="50" y="11"/>
                      <a:pt x="50" y="11"/>
                    </a:cubicBezTo>
                    <a:cubicBezTo>
                      <a:pt x="50" y="10"/>
                      <a:pt x="50" y="10"/>
                      <a:pt x="50" y="10"/>
                    </a:cubicBezTo>
                    <a:cubicBezTo>
                      <a:pt x="50" y="10"/>
                      <a:pt x="50" y="10"/>
                      <a:pt x="50" y="10"/>
                    </a:cubicBezTo>
                    <a:cubicBezTo>
                      <a:pt x="50" y="10"/>
                      <a:pt x="50" y="10"/>
                      <a:pt x="50" y="10"/>
                    </a:cubicBezTo>
                    <a:cubicBezTo>
                      <a:pt x="49" y="10"/>
                      <a:pt x="48" y="10"/>
                      <a:pt x="46" y="9"/>
                    </a:cubicBezTo>
                    <a:cubicBezTo>
                      <a:pt x="39" y="3"/>
                      <a:pt x="39" y="3"/>
                      <a:pt x="39" y="3"/>
                    </a:cubicBezTo>
                    <a:cubicBezTo>
                      <a:pt x="37" y="2"/>
                      <a:pt x="36" y="2"/>
                      <a:pt x="34" y="1"/>
                    </a:cubicBezTo>
                    <a:cubicBezTo>
                      <a:pt x="32" y="0"/>
                      <a:pt x="30" y="0"/>
                      <a:pt x="28" y="0"/>
                    </a:cubicBezTo>
                    <a:cubicBezTo>
                      <a:pt x="27" y="0"/>
                      <a:pt x="25" y="0"/>
                      <a:pt x="24" y="1"/>
                    </a:cubicBezTo>
                    <a:cubicBezTo>
                      <a:pt x="23" y="1"/>
                      <a:pt x="23" y="1"/>
                      <a:pt x="22" y="2"/>
                    </a:cubicBezTo>
                    <a:cubicBezTo>
                      <a:pt x="22" y="2"/>
                      <a:pt x="21" y="3"/>
                      <a:pt x="21" y="4"/>
                    </a:cubicBezTo>
                    <a:cubicBezTo>
                      <a:pt x="21" y="5"/>
                      <a:pt x="20" y="6"/>
                      <a:pt x="19" y="7"/>
                    </a:cubicBezTo>
                    <a:cubicBezTo>
                      <a:pt x="19" y="7"/>
                      <a:pt x="19" y="7"/>
                      <a:pt x="19" y="7"/>
                    </a:cubicBezTo>
                    <a:cubicBezTo>
                      <a:pt x="19" y="7"/>
                      <a:pt x="19" y="7"/>
                      <a:pt x="19" y="7"/>
                    </a:cubicBezTo>
                    <a:cubicBezTo>
                      <a:pt x="20" y="8"/>
                      <a:pt x="20" y="8"/>
                      <a:pt x="20" y="8"/>
                    </a:cubicBezTo>
                    <a:cubicBezTo>
                      <a:pt x="19" y="7"/>
                      <a:pt x="19" y="7"/>
                      <a:pt x="19" y="7"/>
                    </a:cubicBezTo>
                    <a:cubicBezTo>
                      <a:pt x="19" y="7"/>
                      <a:pt x="19" y="7"/>
                      <a:pt x="19" y="7"/>
                    </a:cubicBezTo>
                    <a:cubicBezTo>
                      <a:pt x="20" y="8"/>
                      <a:pt x="20" y="8"/>
                      <a:pt x="20" y="8"/>
                    </a:cubicBezTo>
                    <a:cubicBezTo>
                      <a:pt x="19" y="7"/>
                      <a:pt x="19" y="7"/>
                      <a:pt x="19" y="7"/>
                    </a:cubicBezTo>
                    <a:cubicBezTo>
                      <a:pt x="19" y="7"/>
                      <a:pt x="19" y="7"/>
                      <a:pt x="19" y="7"/>
                    </a:cubicBezTo>
                    <a:cubicBezTo>
                      <a:pt x="19" y="7"/>
                      <a:pt x="19" y="7"/>
                      <a:pt x="19" y="7"/>
                    </a:cubicBezTo>
                    <a:cubicBezTo>
                      <a:pt x="19" y="7"/>
                      <a:pt x="17" y="6"/>
                      <a:pt x="16" y="6"/>
                    </a:cubicBezTo>
                    <a:cubicBezTo>
                      <a:pt x="15" y="5"/>
                      <a:pt x="15" y="5"/>
                      <a:pt x="15" y="5"/>
                    </a:cubicBezTo>
                    <a:cubicBezTo>
                      <a:pt x="13" y="4"/>
                      <a:pt x="10" y="3"/>
                      <a:pt x="8" y="3"/>
                    </a:cubicBezTo>
                    <a:cubicBezTo>
                      <a:pt x="7" y="3"/>
                      <a:pt x="5" y="3"/>
                      <a:pt x="4" y="4"/>
                    </a:cubicBezTo>
                    <a:cubicBezTo>
                      <a:pt x="4" y="4"/>
                      <a:pt x="4" y="4"/>
                      <a:pt x="4" y="4"/>
                    </a:cubicBezTo>
                    <a:cubicBezTo>
                      <a:pt x="4" y="4"/>
                      <a:pt x="4" y="4"/>
                      <a:pt x="4" y="4"/>
                    </a:cubicBezTo>
                    <a:cubicBezTo>
                      <a:pt x="2" y="5"/>
                      <a:pt x="1" y="7"/>
                      <a:pt x="0" y="9"/>
                    </a:cubicBezTo>
                    <a:cubicBezTo>
                      <a:pt x="0" y="10"/>
                      <a:pt x="1" y="11"/>
                      <a:pt x="2" y="12"/>
                    </a:cubicBezTo>
                    <a:lnTo>
                      <a:pt x="3" y="10"/>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8" name="Shape 588"/>
              <p:cNvSpPr/>
              <p:nvPr/>
            </p:nvSpPr>
            <p:spPr>
              <a:xfrm>
                <a:off x="-3748087" y="2501897"/>
                <a:ext cx="2044699" cy="2208211"/>
              </a:xfrm>
              <a:custGeom>
                <a:pathLst>
                  <a:path extrusionOk="0" h="587" w="544">
                    <a:moveTo>
                      <a:pt x="3" y="312"/>
                    </a:moveTo>
                    <a:cubicBezTo>
                      <a:pt x="5" y="311"/>
                      <a:pt x="5" y="311"/>
                      <a:pt x="5" y="311"/>
                    </a:cubicBezTo>
                    <a:cubicBezTo>
                      <a:pt x="5" y="310"/>
                      <a:pt x="4" y="309"/>
                      <a:pt x="4" y="308"/>
                    </a:cubicBezTo>
                    <a:cubicBezTo>
                      <a:pt x="4" y="306"/>
                      <a:pt x="5" y="302"/>
                      <a:pt x="6" y="301"/>
                    </a:cubicBezTo>
                    <a:cubicBezTo>
                      <a:pt x="46" y="220"/>
                      <a:pt x="46" y="220"/>
                      <a:pt x="46" y="220"/>
                    </a:cubicBezTo>
                    <a:cubicBezTo>
                      <a:pt x="47" y="219"/>
                      <a:pt x="48" y="218"/>
                      <a:pt x="49" y="217"/>
                    </a:cubicBezTo>
                    <a:cubicBezTo>
                      <a:pt x="50" y="215"/>
                      <a:pt x="52" y="215"/>
                      <a:pt x="53" y="214"/>
                    </a:cubicBezTo>
                    <a:cubicBezTo>
                      <a:pt x="117" y="198"/>
                      <a:pt x="117" y="198"/>
                      <a:pt x="117" y="198"/>
                    </a:cubicBezTo>
                    <a:cubicBezTo>
                      <a:pt x="118" y="198"/>
                      <a:pt x="118" y="198"/>
                      <a:pt x="118" y="198"/>
                    </a:cubicBezTo>
                    <a:cubicBezTo>
                      <a:pt x="118" y="198"/>
                      <a:pt x="118" y="198"/>
                      <a:pt x="119" y="199"/>
                    </a:cubicBezTo>
                    <a:cubicBezTo>
                      <a:pt x="119" y="199"/>
                      <a:pt x="120" y="200"/>
                      <a:pt x="120" y="201"/>
                    </a:cubicBezTo>
                    <a:cubicBezTo>
                      <a:pt x="120" y="212"/>
                      <a:pt x="120" y="212"/>
                      <a:pt x="120" y="212"/>
                    </a:cubicBezTo>
                    <a:cubicBezTo>
                      <a:pt x="120" y="214"/>
                      <a:pt x="121" y="216"/>
                      <a:pt x="122" y="218"/>
                    </a:cubicBezTo>
                    <a:cubicBezTo>
                      <a:pt x="123" y="220"/>
                      <a:pt x="125" y="222"/>
                      <a:pt x="127" y="223"/>
                    </a:cubicBezTo>
                    <a:cubicBezTo>
                      <a:pt x="145" y="232"/>
                      <a:pt x="145" y="232"/>
                      <a:pt x="145" y="232"/>
                    </a:cubicBezTo>
                    <a:cubicBezTo>
                      <a:pt x="146" y="233"/>
                      <a:pt x="148" y="233"/>
                      <a:pt x="149" y="233"/>
                    </a:cubicBezTo>
                    <a:cubicBezTo>
                      <a:pt x="152" y="233"/>
                      <a:pt x="154" y="232"/>
                      <a:pt x="156" y="231"/>
                    </a:cubicBezTo>
                    <a:cubicBezTo>
                      <a:pt x="159" y="228"/>
                      <a:pt x="159" y="228"/>
                      <a:pt x="159" y="228"/>
                    </a:cubicBezTo>
                    <a:cubicBezTo>
                      <a:pt x="160" y="228"/>
                      <a:pt x="162" y="227"/>
                      <a:pt x="163" y="227"/>
                    </a:cubicBezTo>
                    <a:cubicBezTo>
                      <a:pt x="164" y="227"/>
                      <a:pt x="165" y="228"/>
                      <a:pt x="166" y="228"/>
                    </a:cubicBezTo>
                    <a:cubicBezTo>
                      <a:pt x="172" y="233"/>
                      <a:pt x="172" y="233"/>
                      <a:pt x="172" y="233"/>
                    </a:cubicBezTo>
                    <a:cubicBezTo>
                      <a:pt x="174" y="234"/>
                      <a:pt x="177" y="235"/>
                      <a:pt x="179" y="235"/>
                    </a:cubicBezTo>
                    <a:cubicBezTo>
                      <a:pt x="181" y="235"/>
                      <a:pt x="182" y="234"/>
                      <a:pt x="184" y="233"/>
                    </a:cubicBezTo>
                    <a:cubicBezTo>
                      <a:pt x="185" y="232"/>
                      <a:pt x="185" y="232"/>
                      <a:pt x="185" y="232"/>
                    </a:cubicBezTo>
                    <a:cubicBezTo>
                      <a:pt x="186" y="232"/>
                      <a:pt x="187" y="232"/>
                      <a:pt x="188" y="232"/>
                    </a:cubicBezTo>
                    <a:cubicBezTo>
                      <a:pt x="190" y="232"/>
                      <a:pt x="191" y="232"/>
                      <a:pt x="192" y="233"/>
                    </a:cubicBezTo>
                    <a:cubicBezTo>
                      <a:pt x="194" y="234"/>
                      <a:pt x="194" y="234"/>
                      <a:pt x="194" y="234"/>
                    </a:cubicBezTo>
                    <a:cubicBezTo>
                      <a:pt x="195" y="235"/>
                      <a:pt x="196" y="235"/>
                      <a:pt x="197" y="235"/>
                    </a:cubicBezTo>
                    <a:cubicBezTo>
                      <a:pt x="199" y="235"/>
                      <a:pt x="200" y="234"/>
                      <a:pt x="201" y="233"/>
                    </a:cubicBezTo>
                    <a:cubicBezTo>
                      <a:pt x="202" y="232"/>
                      <a:pt x="202" y="231"/>
                      <a:pt x="202" y="229"/>
                    </a:cubicBezTo>
                    <a:cubicBezTo>
                      <a:pt x="202" y="206"/>
                      <a:pt x="202" y="206"/>
                      <a:pt x="202" y="206"/>
                    </a:cubicBezTo>
                    <a:cubicBezTo>
                      <a:pt x="202" y="204"/>
                      <a:pt x="201" y="202"/>
                      <a:pt x="200" y="200"/>
                    </a:cubicBezTo>
                    <a:cubicBezTo>
                      <a:pt x="199" y="198"/>
                      <a:pt x="197" y="197"/>
                      <a:pt x="195" y="196"/>
                    </a:cubicBezTo>
                    <a:cubicBezTo>
                      <a:pt x="183" y="192"/>
                      <a:pt x="183" y="192"/>
                      <a:pt x="183" y="192"/>
                    </a:cubicBezTo>
                    <a:cubicBezTo>
                      <a:pt x="182" y="192"/>
                      <a:pt x="181" y="191"/>
                      <a:pt x="180" y="190"/>
                    </a:cubicBezTo>
                    <a:cubicBezTo>
                      <a:pt x="179" y="189"/>
                      <a:pt x="178" y="188"/>
                      <a:pt x="177" y="186"/>
                    </a:cubicBezTo>
                    <a:cubicBezTo>
                      <a:pt x="176" y="181"/>
                      <a:pt x="176" y="181"/>
                      <a:pt x="176" y="181"/>
                    </a:cubicBezTo>
                    <a:cubicBezTo>
                      <a:pt x="176" y="180"/>
                      <a:pt x="175" y="179"/>
                      <a:pt x="174" y="178"/>
                    </a:cubicBezTo>
                    <a:cubicBezTo>
                      <a:pt x="174" y="178"/>
                      <a:pt x="173" y="177"/>
                      <a:pt x="171" y="177"/>
                    </a:cubicBezTo>
                    <a:cubicBezTo>
                      <a:pt x="170" y="177"/>
                      <a:pt x="170" y="177"/>
                      <a:pt x="169" y="178"/>
                    </a:cubicBezTo>
                    <a:cubicBezTo>
                      <a:pt x="168" y="178"/>
                      <a:pt x="168" y="179"/>
                      <a:pt x="167" y="180"/>
                    </a:cubicBezTo>
                    <a:cubicBezTo>
                      <a:pt x="164" y="185"/>
                      <a:pt x="164" y="185"/>
                      <a:pt x="164" y="185"/>
                    </a:cubicBezTo>
                    <a:cubicBezTo>
                      <a:pt x="163" y="186"/>
                      <a:pt x="163" y="186"/>
                      <a:pt x="163" y="186"/>
                    </a:cubicBezTo>
                    <a:cubicBezTo>
                      <a:pt x="162" y="186"/>
                      <a:pt x="162" y="186"/>
                      <a:pt x="161" y="185"/>
                    </a:cubicBezTo>
                    <a:cubicBezTo>
                      <a:pt x="143" y="156"/>
                      <a:pt x="143" y="156"/>
                      <a:pt x="143" y="156"/>
                    </a:cubicBezTo>
                    <a:cubicBezTo>
                      <a:pt x="143" y="155"/>
                      <a:pt x="142" y="154"/>
                      <a:pt x="141" y="154"/>
                    </a:cubicBezTo>
                    <a:cubicBezTo>
                      <a:pt x="141" y="153"/>
                      <a:pt x="140" y="153"/>
                      <a:pt x="138" y="153"/>
                    </a:cubicBezTo>
                    <a:cubicBezTo>
                      <a:pt x="138" y="153"/>
                      <a:pt x="137" y="153"/>
                      <a:pt x="136" y="153"/>
                    </a:cubicBezTo>
                    <a:cubicBezTo>
                      <a:pt x="135" y="154"/>
                      <a:pt x="135" y="154"/>
                      <a:pt x="135" y="155"/>
                    </a:cubicBezTo>
                    <a:cubicBezTo>
                      <a:pt x="134" y="156"/>
                      <a:pt x="134" y="157"/>
                      <a:pt x="134" y="159"/>
                    </a:cubicBezTo>
                    <a:cubicBezTo>
                      <a:pt x="134" y="161"/>
                      <a:pt x="135" y="164"/>
                      <a:pt x="136" y="166"/>
                    </a:cubicBezTo>
                    <a:cubicBezTo>
                      <a:pt x="141" y="175"/>
                      <a:pt x="141" y="175"/>
                      <a:pt x="141" y="175"/>
                    </a:cubicBezTo>
                    <a:cubicBezTo>
                      <a:pt x="141" y="176"/>
                      <a:pt x="142" y="177"/>
                      <a:pt x="142" y="179"/>
                    </a:cubicBezTo>
                    <a:cubicBezTo>
                      <a:pt x="142" y="180"/>
                      <a:pt x="141" y="182"/>
                      <a:pt x="141" y="183"/>
                    </a:cubicBezTo>
                    <a:cubicBezTo>
                      <a:pt x="141" y="183"/>
                      <a:pt x="141" y="183"/>
                      <a:pt x="141" y="183"/>
                    </a:cubicBezTo>
                    <a:cubicBezTo>
                      <a:pt x="140" y="184"/>
                      <a:pt x="140" y="184"/>
                      <a:pt x="140" y="184"/>
                    </a:cubicBezTo>
                    <a:cubicBezTo>
                      <a:pt x="140" y="184"/>
                      <a:pt x="140" y="184"/>
                      <a:pt x="140" y="184"/>
                    </a:cubicBezTo>
                    <a:cubicBezTo>
                      <a:pt x="140" y="184"/>
                      <a:pt x="140" y="184"/>
                      <a:pt x="140" y="184"/>
                    </a:cubicBezTo>
                    <a:cubicBezTo>
                      <a:pt x="139" y="185"/>
                      <a:pt x="139" y="185"/>
                      <a:pt x="139" y="185"/>
                    </a:cubicBezTo>
                    <a:cubicBezTo>
                      <a:pt x="139" y="184"/>
                      <a:pt x="139" y="184"/>
                      <a:pt x="139" y="184"/>
                    </a:cubicBezTo>
                    <a:cubicBezTo>
                      <a:pt x="138" y="184"/>
                      <a:pt x="138" y="184"/>
                      <a:pt x="138" y="183"/>
                    </a:cubicBezTo>
                    <a:cubicBezTo>
                      <a:pt x="129" y="163"/>
                      <a:pt x="129" y="163"/>
                      <a:pt x="129" y="163"/>
                    </a:cubicBezTo>
                    <a:cubicBezTo>
                      <a:pt x="127" y="160"/>
                      <a:pt x="124" y="158"/>
                      <a:pt x="121" y="158"/>
                    </a:cubicBezTo>
                    <a:cubicBezTo>
                      <a:pt x="120" y="158"/>
                      <a:pt x="119" y="158"/>
                      <a:pt x="118" y="159"/>
                    </a:cubicBezTo>
                    <a:cubicBezTo>
                      <a:pt x="105" y="165"/>
                      <a:pt x="105" y="165"/>
                      <a:pt x="105" y="165"/>
                    </a:cubicBezTo>
                    <a:cubicBezTo>
                      <a:pt x="102" y="167"/>
                      <a:pt x="98" y="170"/>
                      <a:pt x="96" y="173"/>
                    </a:cubicBezTo>
                    <a:cubicBezTo>
                      <a:pt x="86" y="187"/>
                      <a:pt x="86" y="187"/>
                      <a:pt x="86" y="187"/>
                    </a:cubicBezTo>
                    <a:cubicBezTo>
                      <a:pt x="85" y="188"/>
                      <a:pt x="84" y="189"/>
                      <a:pt x="83" y="190"/>
                    </a:cubicBezTo>
                    <a:cubicBezTo>
                      <a:pt x="81" y="191"/>
                      <a:pt x="80" y="191"/>
                      <a:pt x="79" y="191"/>
                    </a:cubicBezTo>
                    <a:cubicBezTo>
                      <a:pt x="62" y="192"/>
                      <a:pt x="62" y="192"/>
                      <a:pt x="62" y="192"/>
                    </a:cubicBezTo>
                    <a:cubicBezTo>
                      <a:pt x="61" y="192"/>
                      <a:pt x="61" y="192"/>
                      <a:pt x="61" y="192"/>
                    </a:cubicBezTo>
                    <a:cubicBezTo>
                      <a:pt x="61" y="192"/>
                      <a:pt x="61" y="192"/>
                      <a:pt x="61" y="192"/>
                    </a:cubicBezTo>
                    <a:cubicBezTo>
                      <a:pt x="60" y="192"/>
                      <a:pt x="60" y="191"/>
                      <a:pt x="60" y="190"/>
                    </a:cubicBezTo>
                    <a:cubicBezTo>
                      <a:pt x="60" y="189"/>
                      <a:pt x="60" y="189"/>
                      <a:pt x="60" y="189"/>
                    </a:cubicBezTo>
                    <a:cubicBezTo>
                      <a:pt x="64" y="170"/>
                      <a:pt x="64" y="170"/>
                      <a:pt x="64" y="170"/>
                    </a:cubicBezTo>
                    <a:cubicBezTo>
                      <a:pt x="65" y="169"/>
                      <a:pt x="66" y="167"/>
                      <a:pt x="67" y="166"/>
                    </a:cubicBezTo>
                    <a:cubicBezTo>
                      <a:pt x="67" y="165"/>
                      <a:pt x="69" y="164"/>
                      <a:pt x="69" y="164"/>
                    </a:cubicBezTo>
                    <a:cubicBezTo>
                      <a:pt x="82" y="162"/>
                      <a:pt x="82" y="162"/>
                      <a:pt x="82" y="162"/>
                    </a:cubicBezTo>
                    <a:cubicBezTo>
                      <a:pt x="84" y="161"/>
                      <a:pt x="86" y="160"/>
                      <a:pt x="87" y="158"/>
                    </a:cubicBezTo>
                    <a:cubicBezTo>
                      <a:pt x="89" y="157"/>
                      <a:pt x="90" y="155"/>
                      <a:pt x="91" y="153"/>
                    </a:cubicBezTo>
                    <a:cubicBezTo>
                      <a:pt x="91" y="151"/>
                      <a:pt x="91" y="151"/>
                      <a:pt x="91" y="151"/>
                    </a:cubicBezTo>
                    <a:cubicBezTo>
                      <a:pt x="92" y="150"/>
                      <a:pt x="92" y="148"/>
                      <a:pt x="92" y="147"/>
                    </a:cubicBezTo>
                    <a:cubicBezTo>
                      <a:pt x="92" y="144"/>
                      <a:pt x="91" y="141"/>
                      <a:pt x="90" y="139"/>
                    </a:cubicBezTo>
                    <a:cubicBezTo>
                      <a:pt x="89" y="138"/>
                      <a:pt x="89" y="138"/>
                      <a:pt x="89" y="138"/>
                    </a:cubicBezTo>
                    <a:cubicBezTo>
                      <a:pt x="89" y="138"/>
                      <a:pt x="90" y="137"/>
                      <a:pt x="91" y="136"/>
                    </a:cubicBezTo>
                    <a:cubicBezTo>
                      <a:pt x="109" y="126"/>
                      <a:pt x="109" y="126"/>
                      <a:pt x="109" y="126"/>
                    </a:cubicBezTo>
                    <a:cubicBezTo>
                      <a:pt x="112" y="124"/>
                      <a:pt x="116" y="121"/>
                      <a:pt x="118" y="118"/>
                    </a:cubicBezTo>
                    <a:cubicBezTo>
                      <a:pt x="120" y="114"/>
                      <a:pt x="120" y="114"/>
                      <a:pt x="120" y="114"/>
                    </a:cubicBezTo>
                    <a:cubicBezTo>
                      <a:pt x="121" y="113"/>
                      <a:pt x="122" y="112"/>
                      <a:pt x="123" y="111"/>
                    </a:cubicBezTo>
                    <a:cubicBezTo>
                      <a:pt x="124" y="111"/>
                      <a:pt x="124"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6" y="110"/>
                      <a:pt x="127" y="110"/>
                      <a:pt x="128" y="109"/>
                    </a:cubicBezTo>
                    <a:cubicBezTo>
                      <a:pt x="130" y="108"/>
                      <a:pt x="131" y="106"/>
                      <a:pt x="133" y="103"/>
                    </a:cubicBezTo>
                    <a:cubicBezTo>
                      <a:pt x="135" y="97"/>
                      <a:pt x="135" y="97"/>
                      <a:pt x="135" y="97"/>
                    </a:cubicBezTo>
                    <a:cubicBezTo>
                      <a:pt x="135" y="97"/>
                      <a:pt x="135" y="96"/>
                      <a:pt x="136" y="96"/>
                    </a:cubicBezTo>
                    <a:cubicBezTo>
                      <a:pt x="136" y="96"/>
                      <a:pt x="136" y="96"/>
                      <a:pt x="136" y="96"/>
                    </a:cubicBezTo>
                    <a:cubicBezTo>
                      <a:pt x="135" y="95"/>
                      <a:pt x="135" y="95"/>
                      <a:pt x="135" y="95"/>
                    </a:cubicBezTo>
                    <a:cubicBezTo>
                      <a:pt x="135" y="96"/>
                      <a:pt x="135" y="96"/>
                      <a:pt x="135" y="96"/>
                    </a:cubicBezTo>
                    <a:cubicBezTo>
                      <a:pt x="136" y="96"/>
                      <a:pt x="136" y="96"/>
                      <a:pt x="136" y="96"/>
                    </a:cubicBezTo>
                    <a:cubicBezTo>
                      <a:pt x="135" y="95"/>
                      <a:pt x="135" y="95"/>
                      <a:pt x="135" y="95"/>
                    </a:cubicBezTo>
                    <a:cubicBezTo>
                      <a:pt x="135" y="96"/>
                      <a:pt x="135" y="96"/>
                      <a:pt x="135" y="96"/>
                    </a:cubicBezTo>
                    <a:cubicBezTo>
                      <a:pt x="135" y="95"/>
                      <a:pt x="135" y="95"/>
                      <a:pt x="135" y="95"/>
                    </a:cubicBezTo>
                    <a:cubicBezTo>
                      <a:pt x="134" y="96"/>
                      <a:pt x="134" y="96"/>
                      <a:pt x="134" y="96"/>
                    </a:cubicBezTo>
                    <a:cubicBezTo>
                      <a:pt x="135" y="96"/>
                      <a:pt x="135" y="96"/>
                      <a:pt x="135" y="96"/>
                    </a:cubicBezTo>
                    <a:cubicBezTo>
                      <a:pt x="135" y="95"/>
                      <a:pt x="135" y="95"/>
                      <a:pt x="135" y="95"/>
                    </a:cubicBezTo>
                    <a:cubicBezTo>
                      <a:pt x="134" y="96"/>
                      <a:pt x="134" y="96"/>
                      <a:pt x="134" y="96"/>
                    </a:cubicBezTo>
                    <a:cubicBezTo>
                      <a:pt x="135" y="95"/>
                      <a:pt x="135" y="95"/>
                      <a:pt x="135" y="95"/>
                    </a:cubicBezTo>
                    <a:cubicBezTo>
                      <a:pt x="134" y="96"/>
                      <a:pt x="134" y="96"/>
                      <a:pt x="134" y="96"/>
                    </a:cubicBezTo>
                    <a:cubicBezTo>
                      <a:pt x="134" y="96"/>
                      <a:pt x="134" y="96"/>
                      <a:pt x="134" y="96"/>
                    </a:cubicBezTo>
                    <a:cubicBezTo>
                      <a:pt x="135" y="95"/>
                      <a:pt x="135" y="95"/>
                      <a:pt x="135" y="95"/>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5" y="97"/>
                      <a:pt x="135" y="97"/>
                      <a:pt x="135" y="97"/>
                    </a:cubicBezTo>
                    <a:cubicBezTo>
                      <a:pt x="136" y="101"/>
                      <a:pt x="136" y="101"/>
                      <a:pt x="136" y="101"/>
                    </a:cubicBezTo>
                    <a:cubicBezTo>
                      <a:pt x="136" y="103"/>
                      <a:pt x="137" y="105"/>
                      <a:pt x="138" y="107"/>
                    </a:cubicBezTo>
                    <a:cubicBezTo>
                      <a:pt x="140" y="109"/>
                      <a:pt x="142" y="110"/>
                      <a:pt x="144" y="110"/>
                    </a:cubicBezTo>
                    <a:cubicBezTo>
                      <a:pt x="144" y="108"/>
                      <a:pt x="144" y="108"/>
                      <a:pt x="144" y="108"/>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4" y="111"/>
                      <a:pt x="145" y="111"/>
                      <a:pt x="146" y="111"/>
                    </a:cubicBezTo>
                    <a:cubicBezTo>
                      <a:pt x="149" y="111"/>
                      <a:pt x="152" y="109"/>
                      <a:pt x="155" y="107"/>
                    </a:cubicBezTo>
                    <a:cubicBezTo>
                      <a:pt x="170" y="91"/>
                      <a:pt x="170" y="91"/>
                      <a:pt x="170" y="91"/>
                    </a:cubicBezTo>
                    <a:cubicBezTo>
                      <a:pt x="172" y="88"/>
                      <a:pt x="176" y="85"/>
                      <a:pt x="178" y="83"/>
                    </a:cubicBezTo>
                    <a:cubicBezTo>
                      <a:pt x="182" y="81"/>
                      <a:pt x="182" y="81"/>
                      <a:pt x="182" y="81"/>
                    </a:cubicBezTo>
                    <a:cubicBezTo>
                      <a:pt x="183" y="80"/>
                      <a:pt x="184" y="79"/>
                      <a:pt x="185" y="78"/>
                    </a:cubicBezTo>
                    <a:cubicBezTo>
                      <a:pt x="186" y="77"/>
                      <a:pt x="186" y="76"/>
                      <a:pt x="186" y="74"/>
                    </a:cubicBezTo>
                    <a:cubicBezTo>
                      <a:pt x="186" y="73"/>
                      <a:pt x="186" y="73"/>
                      <a:pt x="186" y="73"/>
                    </a:cubicBezTo>
                    <a:cubicBezTo>
                      <a:pt x="186" y="72"/>
                      <a:pt x="185" y="71"/>
                      <a:pt x="184" y="70"/>
                    </a:cubicBezTo>
                    <a:cubicBezTo>
                      <a:pt x="183" y="70"/>
                      <a:pt x="182" y="70"/>
                      <a:pt x="181" y="70"/>
                    </a:cubicBezTo>
                    <a:cubicBezTo>
                      <a:pt x="180" y="70"/>
                      <a:pt x="179" y="70"/>
                      <a:pt x="177" y="71"/>
                    </a:cubicBezTo>
                    <a:cubicBezTo>
                      <a:pt x="176" y="71"/>
                      <a:pt x="176" y="71"/>
                      <a:pt x="176" y="71"/>
                    </a:cubicBezTo>
                    <a:cubicBezTo>
                      <a:pt x="175" y="71"/>
                      <a:pt x="175" y="71"/>
                      <a:pt x="175" y="71"/>
                    </a:cubicBezTo>
                    <a:cubicBezTo>
                      <a:pt x="174" y="71"/>
                      <a:pt x="172" y="70"/>
                      <a:pt x="172" y="69"/>
                    </a:cubicBezTo>
                    <a:cubicBezTo>
                      <a:pt x="172" y="69"/>
                      <a:pt x="172" y="68"/>
                      <a:pt x="172" y="67"/>
                    </a:cubicBezTo>
                    <a:cubicBezTo>
                      <a:pt x="172" y="66"/>
                      <a:pt x="172" y="64"/>
                      <a:pt x="173" y="63"/>
                    </a:cubicBezTo>
                    <a:cubicBezTo>
                      <a:pt x="174" y="61"/>
                      <a:pt x="175" y="59"/>
                      <a:pt x="175" y="57"/>
                    </a:cubicBezTo>
                    <a:cubicBezTo>
                      <a:pt x="175" y="57"/>
                      <a:pt x="175" y="56"/>
                      <a:pt x="174" y="55"/>
                    </a:cubicBezTo>
                    <a:cubicBezTo>
                      <a:pt x="174" y="54"/>
                      <a:pt x="173" y="54"/>
                      <a:pt x="172" y="53"/>
                    </a:cubicBezTo>
                    <a:cubicBezTo>
                      <a:pt x="171" y="53"/>
                      <a:pt x="171" y="53"/>
                      <a:pt x="171" y="53"/>
                    </a:cubicBezTo>
                    <a:cubicBezTo>
                      <a:pt x="169" y="53"/>
                      <a:pt x="168" y="54"/>
                      <a:pt x="167" y="54"/>
                    </a:cubicBezTo>
                    <a:cubicBezTo>
                      <a:pt x="165" y="55"/>
                      <a:pt x="164" y="56"/>
                      <a:pt x="163" y="58"/>
                    </a:cubicBezTo>
                    <a:cubicBezTo>
                      <a:pt x="161" y="61"/>
                      <a:pt x="161" y="61"/>
                      <a:pt x="161" y="61"/>
                    </a:cubicBezTo>
                    <a:cubicBezTo>
                      <a:pt x="158" y="65"/>
                      <a:pt x="157" y="70"/>
                      <a:pt x="156" y="74"/>
                    </a:cubicBezTo>
                    <a:cubicBezTo>
                      <a:pt x="156" y="77"/>
                      <a:pt x="154" y="82"/>
                      <a:pt x="152" y="84"/>
                    </a:cubicBezTo>
                    <a:cubicBezTo>
                      <a:pt x="148" y="90"/>
                      <a:pt x="148" y="90"/>
                      <a:pt x="148" y="90"/>
                    </a:cubicBezTo>
                    <a:cubicBezTo>
                      <a:pt x="147" y="91"/>
                      <a:pt x="147" y="91"/>
                      <a:pt x="147" y="91"/>
                    </a:cubicBezTo>
                    <a:cubicBezTo>
                      <a:pt x="146" y="91"/>
                      <a:pt x="146" y="91"/>
                      <a:pt x="146" y="91"/>
                    </a:cubicBezTo>
                    <a:cubicBezTo>
                      <a:pt x="146" y="90"/>
                      <a:pt x="146" y="90"/>
                      <a:pt x="146" y="89"/>
                    </a:cubicBezTo>
                    <a:cubicBezTo>
                      <a:pt x="144" y="86"/>
                      <a:pt x="144" y="86"/>
                      <a:pt x="144" y="86"/>
                    </a:cubicBezTo>
                    <a:cubicBezTo>
                      <a:pt x="144" y="84"/>
                      <a:pt x="143" y="83"/>
                      <a:pt x="141" y="82"/>
                    </a:cubicBezTo>
                    <a:cubicBezTo>
                      <a:pt x="140" y="80"/>
                      <a:pt x="138" y="80"/>
                      <a:pt x="136" y="80"/>
                    </a:cubicBezTo>
                    <a:cubicBezTo>
                      <a:pt x="135" y="80"/>
                      <a:pt x="135" y="80"/>
                      <a:pt x="135" y="80"/>
                    </a:cubicBezTo>
                    <a:cubicBezTo>
                      <a:pt x="135" y="80"/>
                      <a:pt x="135" y="80"/>
                      <a:pt x="135" y="80"/>
                    </a:cubicBezTo>
                    <a:cubicBezTo>
                      <a:pt x="135" y="80"/>
                      <a:pt x="135" y="80"/>
                      <a:pt x="135" y="80"/>
                    </a:cubicBezTo>
                    <a:cubicBezTo>
                      <a:pt x="134" y="79"/>
                      <a:pt x="134" y="79"/>
                      <a:pt x="134" y="79"/>
                    </a:cubicBezTo>
                    <a:cubicBezTo>
                      <a:pt x="134" y="78"/>
                      <a:pt x="134" y="78"/>
                      <a:pt x="134" y="78"/>
                    </a:cubicBezTo>
                    <a:cubicBezTo>
                      <a:pt x="134" y="77"/>
                      <a:pt x="134" y="77"/>
                      <a:pt x="134" y="76"/>
                    </a:cubicBezTo>
                    <a:cubicBezTo>
                      <a:pt x="134" y="76"/>
                      <a:pt x="134" y="76"/>
                      <a:pt x="134" y="76"/>
                    </a:cubicBezTo>
                    <a:cubicBezTo>
                      <a:pt x="134" y="73"/>
                      <a:pt x="137" y="68"/>
                      <a:pt x="139" y="67"/>
                    </a:cubicBezTo>
                    <a:cubicBezTo>
                      <a:pt x="174" y="32"/>
                      <a:pt x="174" y="32"/>
                      <a:pt x="174" y="32"/>
                    </a:cubicBezTo>
                    <a:cubicBezTo>
                      <a:pt x="175" y="31"/>
                      <a:pt x="177" y="31"/>
                      <a:pt x="178" y="31"/>
                    </a:cubicBezTo>
                    <a:cubicBezTo>
                      <a:pt x="179" y="31"/>
                      <a:pt x="180" y="31"/>
                      <a:pt x="180" y="31"/>
                    </a:cubicBezTo>
                    <a:cubicBezTo>
                      <a:pt x="186" y="35"/>
                      <a:pt x="186" y="35"/>
                      <a:pt x="186" y="35"/>
                    </a:cubicBezTo>
                    <a:cubicBezTo>
                      <a:pt x="188" y="37"/>
                      <a:pt x="193" y="39"/>
                      <a:pt x="196" y="40"/>
                    </a:cubicBezTo>
                    <a:cubicBezTo>
                      <a:pt x="204" y="42"/>
                      <a:pt x="204" y="42"/>
                      <a:pt x="204" y="42"/>
                    </a:cubicBezTo>
                    <a:cubicBezTo>
                      <a:pt x="205" y="42"/>
                      <a:pt x="206" y="43"/>
                      <a:pt x="206" y="43"/>
                    </a:cubicBezTo>
                    <a:cubicBezTo>
                      <a:pt x="206" y="43"/>
                      <a:pt x="206" y="43"/>
                      <a:pt x="206" y="43"/>
                    </a:cubicBezTo>
                    <a:cubicBezTo>
                      <a:pt x="206" y="44"/>
                      <a:pt x="206" y="44"/>
                      <a:pt x="206" y="44"/>
                    </a:cubicBezTo>
                    <a:cubicBezTo>
                      <a:pt x="206" y="44"/>
                      <a:pt x="205" y="44"/>
                      <a:pt x="204" y="45"/>
                    </a:cubicBezTo>
                    <a:cubicBezTo>
                      <a:pt x="203" y="45"/>
                      <a:pt x="202" y="45"/>
                      <a:pt x="201" y="45"/>
                    </a:cubicBezTo>
                    <a:cubicBezTo>
                      <a:pt x="201" y="45"/>
                      <a:pt x="201" y="45"/>
                      <a:pt x="201" y="45"/>
                    </a:cubicBezTo>
                    <a:cubicBezTo>
                      <a:pt x="198" y="45"/>
                      <a:pt x="198" y="45"/>
                      <a:pt x="198" y="45"/>
                    </a:cubicBezTo>
                    <a:cubicBezTo>
                      <a:pt x="198" y="45"/>
                      <a:pt x="198" y="45"/>
                      <a:pt x="198" y="45"/>
                    </a:cubicBezTo>
                    <a:cubicBezTo>
                      <a:pt x="197" y="45"/>
                      <a:pt x="196" y="45"/>
                      <a:pt x="196" y="46"/>
                    </a:cubicBezTo>
                    <a:cubicBezTo>
                      <a:pt x="195" y="46"/>
                      <a:pt x="195" y="46"/>
                      <a:pt x="195" y="46"/>
                    </a:cubicBezTo>
                    <a:cubicBezTo>
                      <a:pt x="194" y="47"/>
                      <a:pt x="194" y="47"/>
                      <a:pt x="194" y="48"/>
                    </a:cubicBezTo>
                    <a:cubicBezTo>
                      <a:pt x="194" y="49"/>
                      <a:pt x="195" y="50"/>
                      <a:pt x="195" y="50"/>
                    </a:cubicBezTo>
                    <a:cubicBezTo>
                      <a:pt x="196" y="51"/>
                      <a:pt x="196" y="51"/>
                      <a:pt x="197" y="52"/>
                    </a:cubicBezTo>
                    <a:cubicBezTo>
                      <a:pt x="206" y="57"/>
                      <a:pt x="206" y="57"/>
                      <a:pt x="206" y="57"/>
                    </a:cubicBezTo>
                    <a:cubicBezTo>
                      <a:pt x="207" y="58"/>
                      <a:pt x="208" y="58"/>
                      <a:pt x="209" y="58"/>
                    </a:cubicBezTo>
                    <a:cubicBezTo>
                      <a:pt x="212" y="58"/>
                      <a:pt x="215" y="56"/>
                      <a:pt x="216" y="53"/>
                    </a:cubicBezTo>
                    <a:cubicBezTo>
                      <a:pt x="216" y="52"/>
                      <a:pt x="217" y="51"/>
                      <a:pt x="218" y="50"/>
                    </a:cubicBezTo>
                    <a:cubicBezTo>
                      <a:pt x="219" y="50"/>
                      <a:pt x="220" y="49"/>
                      <a:pt x="221" y="49"/>
                    </a:cubicBezTo>
                    <a:cubicBezTo>
                      <a:pt x="256" y="49"/>
                      <a:pt x="256" y="49"/>
                      <a:pt x="256" y="49"/>
                    </a:cubicBezTo>
                    <a:cubicBezTo>
                      <a:pt x="258" y="49"/>
                      <a:pt x="260" y="49"/>
                      <a:pt x="262" y="48"/>
                    </a:cubicBezTo>
                    <a:cubicBezTo>
                      <a:pt x="264" y="48"/>
                      <a:pt x="265" y="47"/>
                      <a:pt x="267" y="46"/>
                    </a:cubicBezTo>
                    <a:cubicBezTo>
                      <a:pt x="278" y="39"/>
                      <a:pt x="278" y="39"/>
                      <a:pt x="278" y="39"/>
                    </a:cubicBezTo>
                    <a:cubicBezTo>
                      <a:pt x="281" y="37"/>
                      <a:pt x="284" y="33"/>
                      <a:pt x="286" y="30"/>
                    </a:cubicBezTo>
                    <a:cubicBezTo>
                      <a:pt x="292" y="17"/>
                      <a:pt x="292" y="17"/>
                      <a:pt x="292" y="17"/>
                    </a:cubicBezTo>
                    <a:cubicBezTo>
                      <a:pt x="293" y="15"/>
                      <a:pt x="294" y="13"/>
                      <a:pt x="294" y="11"/>
                    </a:cubicBezTo>
                    <a:cubicBezTo>
                      <a:pt x="295" y="9"/>
                      <a:pt x="295" y="7"/>
                      <a:pt x="295" y="5"/>
                    </a:cubicBezTo>
                    <a:cubicBezTo>
                      <a:pt x="295" y="5"/>
                      <a:pt x="295" y="4"/>
                      <a:pt x="296" y="4"/>
                    </a:cubicBezTo>
                    <a:cubicBezTo>
                      <a:pt x="296" y="4"/>
                      <a:pt x="296" y="4"/>
                      <a:pt x="296" y="4"/>
                    </a:cubicBezTo>
                    <a:cubicBezTo>
                      <a:pt x="297" y="4"/>
                      <a:pt x="297" y="4"/>
                      <a:pt x="297" y="4"/>
                    </a:cubicBezTo>
                    <a:cubicBezTo>
                      <a:pt x="376" y="30"/>
                      <a:pt x="376" y="30"/>
                      <a:pt x="376" y="30"/>
                    </a:cubicBezTo>
                    <a:cubicBezTo>
                      <a:pt x="377" y="30"/>
                      <a:pt x="378" y="31"/>
                      <a:pt x="379" y="31"/>
                    </a:cubicBezTo>
                    <a:cubicBezTo>
                      <a:pt x="382" y="31"/>
                      <a:pt x="384" y="30"/>
                      <a:pt x="386" y="27"/>
                    </a:cubicBezTo>
                    <a:cubicBezTo>
                      <a:pt x="386" y="27"/>
                      <a:pt x="387" y="27"/>
                      <a:pt x="388" y="26"/>
                    </a:cubicBezTo>
                    <a:cubicBezTo>
                      <a:pt x="388" y="26"/>
                      <a:pt x="389" y="26"/>
                      <a:pt x="390" y="26"/>
                    </a:cubicBezTo>
                    <a:cubicBezTo>
                      <a:pt x="391" y="26"/>
                      <a:pt x="391" y="26"/>
                      <a:pt x="392" y="26"/>
                    </a:cubicBezTo>
                    <a:cubicBezTo>
                      <a:pt x="503" y="53"/>
                      <a:pt x="503" y="53"/>
                      <a:pt x="503" y="53"/>
                    </a:cubicBezTo>
                    <a:cubicBezTo>
                      <a:pt x="504" y="54"/>
                      <a:pt x="506" y="54"/>
                      <a:pt x="507" y="55"/>
                    </a:cubicBezTo>
                    <a:cubicBezTo>
                      <a:pt x="509" y="56"/>
                      <a:pt x="510" y="57"/>
                      <a:pt x="511" y="58"/>
                    </a:cubicBezTo>
                    <a:cubicBezTo>
                      <a:pt x="524" y="72"/>
                      <a:pt x="524" y="72"/>
                      <a:pt x="524" y="72"/>
                    </a:cubicBezTo>
                    <a:cubicBezTo>
                      <a:pt x="525" y="72"/>
                      <a:pt x="525" y="73"/>
                      <a:pt x="525" y="73"/>
                    </a:cubicBezTo>
                    <a:cubicBezTo>
                      <a:pt x="525" y="74"/>
                      <a:pt x="525" y="74"/>
                      <a:pt x="524" y="75"/>
                    </a:cubicBezTo>
                    <a:cubicBezTo>
                      <a:pt x="521" y="76"/>
                      <a:pt x="521" y="76"/>
                      <a:pt x="521" y="76"/>
                    </a:cubicBezTo>
                    <a:cubicBezTo>
                      <a:pt x="519" y="77"/>
                      <a:pt x="517" y="80"/>
                      <a:pt x="517" y="82"/>
                    </a:cubicBezTo>
                    <a:cubicBezTo>
                      <a:pt x="517" y="84"/>
                      <a:pt x="518" y="85"/>
                      <a:pt x="519" y="87"/>
                    </a:cubicBezTo>
                    <a:cubicBezTo>
                      <a:pt x="538" y="120"/>
                      <a:pt x="538" y="120"/>
                      <a:pt x="538" y="120"/>
                    </a:cubicBezTo>
                    <a:cubicBezTo>
                      <a:pt x="539" y="121"/>
                      <a:pt x="540" y="123"/>
                      <a:pt x="540" y="125"/>
                    </a:cubicBezTo>
                    <a:cubicBezTo>
                      <a:pt x="540" y="126"/>
                      <a:pt x="539" y="127"/>
                      <a:pt x="539" y="128"/>
                    </a:cubicBezTo>
                    <a:cubicBezTo>
                      <a:pt x="539" y="129"/>
                      <a:pt x="538" y="129"/>
                      <a:pt x="538" y="129"/>
                    </a:cubicBezTo>
                    <a:cubicBezTo>
                      <a:pt x="538" y="129"/>
                      <a:pt x="538" y="129"/>
                      <a:pt x="538" y="129"/>
                    </a:cubicBezTo>
                    <a:cubicBezTo>
                      <a:pt x="538" y="129"/>
                      <a:pt x="537" y="129"/>
                      <a:pt x="536" y="128"/>
                    </a:cubicBezTo>
                    <a:cubicBezTo>
                      <a:pt x="503" y="78"/>
                      <a:pt x="503" y="78"/>
                      <a:pt x="503" y="78"/>
                    </a:cubicBezTo>
                    <a:cubicBezTo>
                      <a:pt x="502" y="76"/>
                      <a:pt x="499" y="74"/>
                      <a:pt x="496" y="74"/>
                    </a:cubicBezTo>
                    <a:cubicBezTo>
                      <a:pt x="495" y="74"/>
                      <a:pt x="494" y="75"/>
                      <a:pt x="493" y="75"/>
                    </a:cubicBezTo>
                    <a:cubicBezTo>
                      <a:pt x="474" y="86"/>
                      <a:pt x="474" y="86"/>
                      <a:pt x="474" y="86"/>
                    </a:cubicBezTo>
                    <a:cubicBezTo>
                      <a:pt x="471" y="88"/>
                      <a:pt x="470" y="91"/>
                      <a:pt x="470" y="94"/>
                    </a:cubicBezTo>
                    <a:cubicBezTo>
                      <a:pt x="470" y="96"/>
                      <a:pt x="470" y="97"/>
                      <a:pt x="470" y="98"/>
                    </a:cubicBezTo>
                    <a:cubicBezTo>
                      <a:pt x="475" y="114"/>
                      <a:pt x="475" y="114"/>
                      <a:pt x="475" y="114"/>
                    </a:cubicBezTo>
                    <a:cubicBezTo>
                      <a:pt x="476" y="116"/>
                      <a:pt x="477" y="118"/>
                      <a:pt x="479" y="119"/>
                    </a:cubicBezTo>
                    <a:cubicBezTo>
                      <a:pt x="480" y="121"/>
                      <a:pt x="482" y="122"/>
                      <a:pt x="484" y="122"/>
                    </a:cubicBezTo>
                    <a:cubicBezTo>
                      <a:pt x="495" y="124"/>
                      <a:pt x="495" y="124"/>
                      <a:pt x="495" y="124"/>
                    </a:cubicBezTo>
                    <a:cubicBezTo>
                      <a:pt x="495" y="124"/>
                      <a:pt x="497" y="125"/>
                      <a:pt x="497" y="126"/>
                    </a:cubicBezTo>
                    <a:cubicBezTo>
                      <a:pt x="498" y="127"/>
                      <a:pt x="499" y="128"/>
                      <a:pt x="499" y="130"/>
                    </a:cubicBezTo>
                    <a:cubicBezTo>
                      <a:pt x="505" y="155"/>
                      <a:pt x="505" y="155"/>
                      <a:pt x="505" y="155"/>
                    </a:cubicBezTo>
                    <a:cubicBezTo>
                      <a:pt x="505" y="156"/>
                      <a:pt x="505" y="157"/>
                      <a:pt x="505" y="158"/>
                    </a:cubicBezTo>
                    <a:cubicBezTo>
                      <a:pt x="505" y="161"/>
                      <a:pt x="505" y="164"/>
                      <a:pt x="504" y="166"/>
                    </a:cubicBezTo>
                    <a:cubicBezTo>
                      <a:pt x="500" y="175"/>
                      <a:pt x="500" y="175"/>
                      <a:pt x="500" y="175"/>
                    </a:cubicBezTo>
                    <a:cubicBezTo>
                      <a:pt x="499" y="177"/>
                      <a:pt x="499" y="178"/>
                      <a:pt x="499" y="180"/>
                    </a:cubicBezTo>
                    <a:cubicBezTo>
                      <a:pt x="499" y="183"/>
                      <a:pt x="500" y="186"/>
                      <a:pt x="501" y="188"/>
                    </a:cubicBezTo>
                    <a:cubicBezTo>
                      <a:pt x="516" y="205"/>
                      <a:pt x="516" y="205"/>
                      <a:pt x="516" y="205"/>
                    </a:cubicBezTo>
                    <a:cubicBezTo>
                      <a:pt x="517" y="206"/>
                      <a:pt x="518" y="208"/>
                      <a:pt x="518" y="210"/>
                    </a:cubicBezTo>
                    <a:cubicBezTo>
                      <a:pt x="518" y="211"/>
                      <a:pt x="518" y="211"/>
                      <a:pt x="518" y="211"/>
                    </a:cubicBezTo>
                    <a:cubicBezTo>
                      <a:pt x="517" y="212"/>
                      <a:pt x="517" y="212"/>
                      <a:pt x="517" y="212"/>
                    </a:cubicBezTo>
                    <a:cubicBezTo>
                      <a:pt x="517" y="212"/>
                      <a:pt x="516" y="212"/>
                      <a:pt x="515" y="211"/>
                    </a:cubicBezTo>
                    <a:cubicBezTo>
                      <a:pt x="494" y="187"/>
                      <a:pt x="494" y="187"/>
                      <a:pt x="494" y="187"/>
                    </a:cubicBezTo>
                    <a:cubicBezTo>
                      <a:pt x="492" y="185"/>
                      <a:pt x="488" y="182"/>
                      <a:pt x="485" y="180"/>
                    </a:cubicBezTo>
                    <a:cubicBezTo>
                      <a:pt x="478" y="176"/>
                      <a:pt x="478" y="176"/>
                      <a:pt x="478" y="176"/>
                    </a:cubicBezTo>
                    <a:cubicBezTo>
                      <a:pt x="477" y="175"/>
                      <a:pt x="476" y="175"/>
                      <a:pt x="475" y="175"/>
                    </a:cubicBezTo>
                    <a:cubicBezTo>
                      <a:pt x="473" y="175"/>
                      <a:pt x="472" y="176"/>
                      <a:pt x="471" y="177"/>
                    </a:cubicBezTo>
                    <a:cubicBezTo>
                      <a:pt x="470" y="178"/>
                      <a:pt x="469" y="179"/>
                      <a:pt x="469" y="180"/>
                    </a:cubicBezTo>
                    <a:cubicBezTo>
                      <a:pt x="468" y="181"/>
                      <a:pt x="468" y="182"/>
                      <a:pt x="468" y="184"/>
                    </a:cubicBezTo>
                    <a:cubicBezTo>
                      <a:pt x="468" y="187"/>
                      <a:pt x="469" y="190"/>
                      <a:pt x="471" y="193"/>
                    </a:cubicBezTo>
                    <a:cubicBezTo>
                      <a:pt x="472" y="195"/>
                      <a:pt x="472" y="195"/>
                      <a:pt x="472" y="195"/>
                    </a:cubicBezTo>
                    <a:cubicBezTo>
                      <a:pt x="473" y="196"/>
                      <a:pt x="474" y="197"/>
                      <a:pt x="475" y="198"/>
                    </a:cubicBezTo>
                    <a:cubicBezTo>
                      <a:pt x="477" y="199"/>
                      <a:pt x="478" y="200"/>
                      <a:pt x="480" y="200"/>
                    </a:cubicBezTo>
                    <a:cubicBezTo>
                      <a:pt x="481" y="200"/>
                      <a:pt x="481" y="200"/>
                      <a:pt x="482" y="200"/>
                    </a:cubicBezTo>
                    <a:cubicBezTo>
                      <a:pt x="482" y="199"/>
                      <a:pt x="482" y="199"/>
                      <a:pt x="482" y="199"/>
                    </a:cubicBezTo>
                    <a:cubicBezTo>
                      <a:pt x="482" y="199"/>
                      <a:pt x="483" y="200"/>
                      <a:pt x="484" y="200"/>
                    </a:cubicBezTo>
                    <a:cubicBezTo>
                      <a:pt x="484" y="201"/>
                      <a:pt x="485" y="202"/>
                      <a:pt x="485" y="203"/>
                    </a:cubicBezTo>
                    <a:cubicBezTo>
                      <a:pt x="486" y="206"/>
                      <a:pt x="486" y="206"/>
                      <a:pt x="486" y="206"/>
                    </a:cubicBezTo>
                    <a:cubicBezTo>
                      <a:pt x="487" y="210"/>
                      <a:pt x="490" y="215"/>
                      <a:pt x="493" y="217"/>
                    </a:cubicBezTo>
                    <a:cubicBezTo>
                      <a:pt x="508" y="233"/>
                      <a:pt x="508" y="233"/>
                      <a:pt x="508" y="233"/>
                    </a:cubicBezTo>
                    <a:cubicBezTo>
                      <a:pt x="509" y="234"/>
                      <a:pt x="510" y="235"/>
                      <a:pt x="511" y="237"/>
                    </a:cubicBezTo>
                    <a:cubicBezTo>
                      <a:pt x="511" y="239"/>
                      <a:pt x="512" y="241"/>
                      <a:pt x="512" y="242"/>
                    </a:cubicBezTo>
                    <a:cubicBezTo>
                      <a:pt x="513" y="269"/>
                      <a:pt x="513" y="269"/>
                      <a:pt x="513" y="269"/>
                    </a:cubicBezTo>
                    <a:cubicBezTo>
                      <a:pt x="513" y="269"/>
                      <a:pt x="513" y="269"/>
                      <a:pt x="513" y="269"/>
                    </a:cubicBezTo>
                    <a:cubicBezTo>
                      <a:pt x="513" y="271"/>
                      <a:pt x="513" y="272"/>
                      <a:pt x="512" y="272"/>
                    </a:cubicBezTo>
                    <a:cubicBezTo>
                      <a:pt x="512" y="273"/>
                      <a:pt x="511" y="273"/>
                      <a:pt x="510" y="273"/>
                    </a:cubicBezTo>
                    <a:cubicBezTo>
                      <a:pt x="493" y="273"/>
                      <a:pt x="493" y="273"/>
                      <a:pt x="493" y="273"/>
                    </a:cubicBezTo>
                    <a:cubicBezTo>
                      <a:pt x="490" y="273"/>
                      <a:pt x="489" y="275"/>
                      <a:pt x="487" y="276"/>
                    </a:cubicBezTo>
                    <a:cubicBezTo>
                      <a:pt x="486" y="278"/>
                      <a:pt x="485" y="280"/>
                      <a:pt x="485" y="282"/>
                    </a:cubicBezTo>
                    <a:cubicBezTo>
                      <a:pt x="485" y="289"/>
                      <a:pt x="485" y="289"/>
                      <a:pt x="485" y="289"/>
                    </a:cubicBezTo>
                    <a:cubicBezTo>
                      <a:pt x="485" y="293"/>
                      <a:pt x="487" y="299"/>
                      <a:pt x="489" y="302"/>
                    </a:cubicBezTo>
                    <a:cubicBezTo>
                      <a:pt x="502" y="324"/>
                      <a:pt x="502" y="324"/>
                      <a:pt x="502" y="324"/>
                    </a:cubicBezTo>
                    <a:cubicBezTo>
                      <a:pt x="503" y="325"/>
                      <a:pt x="503" y="326"/>
                      <a:pt x="503" y="328"/>
                    </a:cubicBezTo>
                    <a:cubicBezTo>
                      <a:pt x="503" y="329"/>
                      <a:pt x="503" y="331"/>
                      <a:pt x="502" y="332"/>
                    </a:cubicBezTo>
                    <a:cubicBezTo>
                      <a:pt x="492" y="349"/>
                      <a:pt x="492" y="349"/>
                      <a:pt x="492" y="349"/>
                    </a:cubicBezTo>
                    <a:cubicBezTo>
                      <a:pt x="492" y="350"/>
                      <a:pt x="491" y="350"/>
                      <a:pt x="491" y="350"/>
                    </a:cubicBezTo>
                    <a:cubicBezTo>
                      <a:pt x="490" y="350"/>
                      <a:pt x="490" y="350"/>
                      <a:pt x="489" y="349"/>
                    </a:cubicBezTo>
                    <a:cubicBezTo>
                      <a:pt x="477" y="333"/>
                      <a:pt x="477" y="333"/>
                      <a:pt x="477" y="333"/>
                    </a:cubicBezTo>
                    <a:cubicBezTo>
                      <a:pt x="476" y="333"/>
                      <a:pt x="476" y="332"/>
                      <a:pt x="475" y="332"/>
                    </a:cubicBezTo>
                    <a:cubicBezTo>
                      <a:pt x="474" y="331"/>
                      <a:pt x="474" y="331"/>
                      <a:pt x="473" y="331"/>
                    </a:cubicBezTo>
                    <a:cubicBezTo>
                      <a:pt x="472" y="331"/>
                      <a:pt x="471" y="331"/>
                      <a:pt x="471" y="332"/>
                    </a:cubicBezTo>
                    <a:cubicBezTo>
                      <a:pt x="470" y="332"/>
                      <a:pt x="470" y="333"/>
                      <a:pt x="469" y="334"/>
                    </a:cubicBezTo>
                    <a:cubicBezTo>
                      <a:pt x="469" y="335"/>
                      <a:pt x="469" y="336"/>
                      <a:pt x="469" y="337"/>
                    </a:cubicBezTo>
                    <a:cubicBezTo>
                      <a:pt x="469" y="341"/>
                      <a:pt x="469" y="341"/>
                      <a:pt x="469" y="341"/>
                    </a:cubicBezTo>
                    <a:cubicBezTo>
                      <a:pt x="469" y="345"/>
                      <a:pt x="470" y="351"/>
                      <a:pt x="472" y="354"/>
                    </a:cubicBezTo>
                    <a:cubicBezTo>
                      <a:pt x="487" y="384"/>
                      <a:pt x="487" y="384"/>
                      <a:pt x="487" y="384"/>
                    </a:cubicBezTo>
                    <a:cubicBezTo>
                      <a:pt x="488" y="384"/>
                      <a:pt x="488" y="385"/>
                      <a:pt x="488" y="385"/>
                    </a:cubicBezTo>
                    <a:cubicBezTo>
                      <a:pt x="488" y="385"/>
                      <a:pt x="488" y="385"/>
                      <a:pt x="488" y="385"/>
                    </a:cubicBezTo>
                    <a:cubicBezTo>
                      <a:pt x="488" y="385"/>
                      <a:pt x="488" y="385"/>
                      <a:pt x="488" y="385"/>
                    </a:cubicBezTo>
                    <a:cubicBezTo>
                      <a:pt x="488" y="385"/>
                      <a:pt x="488" y="385"/>
                      <a:pt x="488" y="385"/>
                    </a:cubicBezTo>
                    <a:cubicBezTo>
                      <a:pt x="488" y="385"/>
                      <a:pt x="488" y="385"/>
                      <a:pt x="488" y="385"/>
                    </a:cubicBezTo>
                    <a:cubicBezTo>
                      <a:pt x="488" y="385"/>
                      <a:pt x="488" y="385"/>
                      <a:pt x="488" y="385"/>
                    </a:cubicBezTo>
                    <a:cubicBezTo>
                      <a:pt x="489" y="385"/>
                      <a:pt x="489" y="385"/>
                      <a:pt x="489" y="385"/>
                    </a:cubicBezTo>
                    <a:cubicBezTo>
                      <a:pt x="488" y="384"/>
                      <a:pt x="488" y="384"/>
                      <a:pt x="488" y="384"/>
                    </a:cubicBezTo>
                    <a:cubicBezTo>
                      <a:pt x="488" y="385"/>
                      <a:pt x="488" y="385"/>
                      <a:pt x="488" y="385"/>
                    </a:cubicBezTo>
                    <a:cubicBezTo>
                      <a:pt x="489" y="385"/>
                      <a:pt x="489" y="385"/>
                      <a:pt x="489" y="385"/>
                    </a:cubicBezTo>
                    <a:cubicBezTo>
                      <a:pt x="488" y="384"/>
                      <a:pt x="488" y="384"/>
                      <a:pt x="488" y="384"/>
                    </a:cubicBezTo>
                    <a:cubicBezTo>
                      <a:pt x="489" y="385"/>
                      <a:pt x="489" y="385"/>
                      <a:pt x="489" y="385"/>
                    </a:cubicBezTo>
                    <a:cubicBezTo>
                      <a:pt x="489" y="384"/>
                      <a:pt x="489" y="384"/>
                      <a:pt x="489" y="384"/>
                    </a:cubicBezTo>
                    <a:cubicBezTo>
                      <a:pt x="488" y="384"/>
                      <a:pt x="488" y="384"/>
                      <a:pt x="488" y="384"/>
                    </a:cubicBezTo>
                    <a:cubicBezTo>
                      <a:pt x="489" y="385"/>
                      <a:pt x="489" y="385"/>
                      <a:pt x="489" y="385"/>
                    </a:cubicBezTo>
                    <a:cubicBezTo>
                      <a:pt x="489" y="384"/>
                      <a:pt x="489" y="384"/>
                      <a:pt x="489" y="384"/>
                    </a:cubicBezTo>
                    <a:cubicBezTo>
                      <a:pt x="489" y="384"/>
                      <a:pt x="489" y="384"/>
                      <a:pt x="489" y="384"/>
                    </a:cubicBezTo>
                    <a:cubicBezTo>
                      <a:pt x="488" y="384"/>
                      <a:pt x="488" y="384"/>
                      <a:pt x="488" y="384"/>
                    </a:cubicBezTo>
                    <a:cubicBezTo>
                      <a:pt x="483" y="381"/>
                      <a:pt x="483" y="381"/>
                      <a:pt x="483" y="381"/>
                    </a:cubicBezTo>
                    <a:cubicBezTo>
                      <a:pt x="482" y="381"/>
                      <a:pt x="481" y="380"/>
                      <a:pt x="480" y="379"/>
                    </a:cubicBezTo>
                    <a:cubicBezTo>
                      <a:pt x="479" y="377"/>
                      <a:pt x="477" y="376"/>
                      <a:pt x="477" y="374"/>
                    </a:cubicBezTo>
                    <a:cubicBezTo>
                      <a:pt x="466" y="351"/>
                      <a:pt x="466" y="351"/>
                      <a:pt x="466" y="351"/>
                    </a:cubicBezTo>
                    <a:cubicBezTo>
                      <a:pt x="465" y="349"/>
                      <a:pt x="463" y="343"/>
                      <a:pt x="463" y="340"/>
                    </a:cubicBezTo>
                    <a:cubicBezTo>
                      <a:pt x="463" y="336"/>
                      <a:pt x="463" y="336"/>
                      <a:pt x="463" y="336"/>
                    </a:cubicBezTo>
                    <a:cubicBezTo>
                      <a:pt x="463" y="333"/>
                      <a:pt x="463" y="331"/>
                      <a:pt x="462" y="329"/>
                    </a:cubicBezTo>
                    <a:cubicBezTo>
                      <a:pt x="462" y="327"/>
                      <a:pt x="461" y="324"/>
                      <a:pt x="459" y="323"/>
                    </a:cubicBezTo>
                    <a:cubicBezTo>
                      <a:pt x="425" y="277"/>
                      <a:pt x="425" y="277"/>
                      <a:pt x="425" y="277"/>
                    </a:cubicBezTo>
                    <a:cubicBezTo>
                      <a:pt x="424" y="275"/>
                      <a:pt x="422" y="274"/>
                      <a:pt x="420" y="274"/>
                    </a:cubicBezTo>
                    <a:cubicBezTo>
                      <a:pt x="418" y="274"/>
                      <a:pt x="416" y="275"/>
                      <a:pt x="414" y="277"/>
                    </a:cubicBezTo>
                    <a:cubicBezTo>
                      <a:pt x="391" y="309"/>
                      <a:pt x="391" y="309"/>
                      <a:pt x="391" y="309"/>
                    </a:cubicBezTo>
                    <a:cubicBezTo>
                      <a:pt x="389" y="312"/>
                      <a:pt x="387" y="316"/>
                      <a:pt x="387" y="321"/>
                    </a:cubicBezTo>
                    <a:cubicBezTo>
                      <a:pt x="387" y="322"/>
                      <a:pt x="387" y="322"/>
                      <a:pt x="387" y="322"/>
                    </a:cubicBezTo>
                    <a:cubicBezTo>
                      <a:pt x="387" y="322"/>
                      <a:pt x="387" y="322"/>
                      <a:pt x="387" y="322"/>
                    </a:cubicBezTo>
                    <a:cubicBezTo>
                      <a:pt x="387" y="323"/>
                      <a:pt x="387" y="323"/>
                      <a:pt x="387" y="324"/>
                    </a:cubicBezTo>
                    <a:cubicBezTo>
                      <a:pt x="387" y="327"/>
                      <a:pt x="387" y="332"/>
                      <a:pt x="386" y="334"/>
                    </a:cubicBezTo>
                    <a:cubicBezTo>
                      <a:pt x="380" y="348"/>
                      <a:pt x="380" y="348"/>
                      <a:pt x="380" y="348"/>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49"/>
                      <a:pt x="380" y="349"/>
                      <a:pt x="380" y="348"/>
                    </a:cubicBezTo>
                    <a:cubicBezTo>
                      <a:pt x="356" y="286"/>
                      <a:pt x="356" y="286"/>
                      <a:pt x="356" y="286"/>
                    </a:cubicBezTo>
                    <a:cubicBezTo>
                      <a:pt x="355" y="284"/>
                      <a:pt x="354" y="283"/>
                      <a:pt x="353" y="282"/>
                    </a:cubicBezTo>
                    <a:cubicBezTo>
                      <a:pt x="352" y="281"/>
                      <a:pt x="351" y="280"/>
                      <a:pt x="349" y="280"/>
                    </a:cubicBezTo>
                    <a:cubicBezTo>
                      <a:pt x="348" y="280"/>
                      <a:pt x="347" y="280"/>
                      <a:pt x="347" y="281"/>
                    </a:cubicBezTo>
                    <a:cubicBezTo>
                      <a:pt x="346" y="281"/>
                      <a:pt x="346" y="281"/>
                      <a:pt x="346" y="281"/>
                    </a:cubicBezTo>
                    <a:cubicBezTo>
                      <a:pt x="345" y="281"/>
                      <a:pt x="344" y="281"/>
                      <a:pt x="342" y="279"/>
                    </a:cubicBezTo>
                    <a:cubicBezTo>
                      <a:pt x="331" y="268"/>
                      <a:pt x="331" y="268"/>
                      <a:pt x="331" y="268"/>
                    </a:cubicBezTo>
                    <a:cubicBezTo>
                      <a:pt x="330" y="266"/>
                      <a:pt x="328" y="265"/>
                      <a:pt x="326" y="264"/>
                    </a:cubicBezTo>
                    <a:cubicBezTo>
                      <a:pt x="325" y="263"/>
                      <a:pt x="323" y="263"/>
                      <a:pt x="321" y="263"/>
                    </a:cubicBezTo>
                    <a:cubicBezTo>
                      <a:pt x="304" y="263"/>
                      <a:pt x="304" y="263"/>
                      <a:pt x="304" y="263"/>
                    </a:cubicBezTo>
                    <a:cubicBezTo>
                      <a:pt x="303" y="263"/>
                      <a:pt x="301" y="262"/>
                      <a:pt x="300" y="262"/>
                    </a:cubicBezTo>
                    <a:cubicBezTo>
                      <a:pt x="298" y="261"/>
                      <a:pt x="297" y="261"/>
                      <a:pt x="296" y="260"/>
                    </a:cubicBezTo>
                    <a:cubicBezTo>
                      <a:pt x="260" y="232"/>
                      <a:pt x="260" y="232"/>
                      <a:pt x="260" y="232"/>
                    </a:cubicBezTo>
                    <a:cubicBezTo>
                      <a:pt x="259" y="231"/>
                      <a:pt x="257" y="231"/>
                      <a:pt x="256" y="231"/>
                    </a:cubicBezTo>
                    <a:cubicBezTo>
                      <a:pt x="253" y="231"/>
                      <a:pt x="251" y="232"/>
                      <a:pt x="249" y="234"/>
                    </a:cubicBezTo>
                    <a:cubicBezTo>
                      <a:pt x="249" y="235"/>
                      <a:pt x="249" y="235"/>
                      <a:pt x="249" y="235"/>
                    </a:cubicBezTo>
                    <a:cubicBezTo>
                      <a:pt x="249" y="235"/>
                      <a:pt x="249" y="235"/>
                      <a:pt x="249" y="235"/>
                    </a:cubicBezTo>
                    <a:cubicBezTo>
                      <a:pt x="249" y="235"/>
                      <a:pt x="249" y="235"/>
                      <a:pt x="249" y="235"/>
                    </a:cubicBezTo>
                    <a:cubicBezTo>
                      <a:pt x="248" y="236"/>
                      <a:pt x="247" y="238"/>
                      <a:pt x="247" y="240"/>
                    </a:cubicBezTo>
                    <a:cubicBezTo>
                      <a:pt x="247" y="242"/>
                      <a:pt x="248" y="245"/>
                      <a:pt x="249" y="246"/>
                    </a:cubicBezTo>
                    <a:cubicBezTo>
                      <a:pt x="268" y="265"/>
                      <a:pt x="268" y="265"/>
                      <a:pt x="268" y="265"/>
                    </a:cubicBezTo>
                    <a:cubicBezTo>
                      <a:pt x="269" y="266"/>
                      <a:pt x="271" y="267"/>
                      <a:pt x="273" y="268"/>
                    </a:cubicBezTo>
                    <a:cubicBezTo>
                      <a:pt x="275" y="269"/>
                      <a:pt x="277" y="269"/>
                      <a:pt x="279" y="269"/>
                    </a:cubicBezTo>
                    <a:cubicBezTo>
                      <a:pt x="282" y="269"/>
                      <a:pt x="282" y="269"/>
                      <a:pt x="282" y="269"/>
                    </a:cubicBezTo>
                    <a:cubicBezTo>
                      <a:pt x="283" y="269"/>
                      <a:pt x="285" y="270"/>
                      <a:pt x="286" y="270"/>
                    </a:cubicBezTo>
                    <a:cubicBezTo>
                      <a:pt x="288" y="271"/>
                      <a:pt x="289" y="272"/>
                      <a:pt x="290" y="272"/>
                    </a:cubicBezTo>
                    <a:cubicBezTo>
                      <a:pt x="295" y="275"/>
                      <a:pt x="295" y="275"/>
                      <a:pt x="295" y="275"/>
                    </a:cubicBezTo>
                    <a:cubicBezTo>
                      <a:pt x="296" y="276"/>
                      <a:pt x="296" y="277"/>
                      <a:pt x="296" y="278"/>
                    </a:cubicBezTo>
                    <a:cubicBezTo>
                      <a:pt x="296" y="279"/>
                      <a:pt x="296" y="280"/>
                      <a:pt x="295" y="281"/>
                    </a:cubicBezTo>
                    <a:cubicBezTo>
                      <a:pt x="271" y="317"/>
                      <a:pt x="271" y="317"/>
                      <a:pt x="271" y="317"/>
                    </a:cubicBezTo>
                    <a:cubicBezTo>
                      <a:pt x="270" y="318"/>
                      <a:pt x="269" y="319"/>
                      <a:pt x="267" y="320"/>
                    </a:cubicBezTo>
                    <a:cubicBezTo>
                      <a:pt x="266" y="320"/>
                      <a:pt x="265" y="321"/>
                      <a:pt x="264" y="321"/>
                    </a:cubicBezTo>
                    <a:cubicBezTo>
                      <a:pt x="257" y="321"/>
                      <a:pt x="257" y="321"/>
                      <a:pt x="257" y="321"/>
                    </a:cubicBezTo>
                    <a:cubicBezTo>
                      <a:pt x="256" y="321"/>
                      <a:pt x="255" y="320"/>
                      <a:pt x="253" y="320"/>
                    </a:cubicBezTo>
                    <a:cubicBezTo>
                      <a:pt x="252" y="319"/>
                      <a:pt x="250" y="318"/>
                      <a:pt x="249" y="317"/>
                    </a:cubicBezTo>
                    <a:cubicBezTo>
                      <a:pt x="240" y="309"/>
                      <a:pt x="240" y="309"/>
                      <a:pt x="240" y="309"/>
                    </a:cubicBezTo>
                    <a:cubicBezTo>
                      <a:pt x="238" y="307"/>
                      <a:pt x="235" y="303"/>
                      <a:pt x="234" y="300"/>
                    </a:cubicBezTo>
                    <a:cubicBezTo>
                      <a:pt x="214" y="254"/>
                      <a:pt x="214" y="254"/>
                      <a:pt x="214" y="254"/>
                    </a:cubicBezTo>
                    <a:cubicBezTo>
                      <a:pt x="213" y="253"/>
                      <a:pt x="212" y="251"/>
                      <a:pt x="211" y="250"/>
                    </a:cubicBezTo>
                    <a:cubicBezTo>
                      <a:pt x="209" y="248"/>
                      <a:pt x="208" y="247"/>
                      <a:pt x="206" y="247"/>
                    </a:cubicBezTo>
                    <a:cubicBezTo>
                      <a:pt x="205" y="247"/>
                      <a:pt x="203" y="248"/>
                      <a:pt x="203" y="249"/>
                    </a:cubicBezTo>
                    <a:cubicBezTo>
                      <a:pt x="202" y="250"/>
                      <a:pt x="202" y="251"/>
                      <a:pt x="202" y="252"/>
                    </a:cubicBezTo>
                    <a:cubicBezTo>
                      <a:pt x="202" y="254"/>
                      <a:pt x="202" y="255"/>
                      <a:pt x="203" y="256"/>
                    </a:cubicBezTo>
                    <a:cubicBezTo>
                      <a:pt x="232" y="331"/>
                      <a:pt x="232" y="331"/>
                      <a:pt x="232" y="331"/>
                    </a:cubicBezTo>
                    <a:cubicBezTo>
                      <a:pt x="233" y="333"/>
                      <a:pt x="234" y="334"/>
                      <a:pt x="236" y="336"/>
                    </a:cubicBezTo>
                    <a:cubicBezTo>
                      <a:pt x="237" y="337"/>
                      <a:pt x="239" y="338"/>
                      <a:pt x="241" y="338"/>
                    </a:cubicBezTo>
                    <a:cubicBezTo>
                      <a:pt x="242" y="338"/>
                      <a:pt x="242" y="338"/>
                      <a:pt x="242" y="338"/>
                    </a:cubicBezTo>
                    <a:cubicBezTo>
                      <a:pt x="266" y="336"/>
                      <a:pt x="266" y="336"/>
                      <a:pt x="266" y="336"/>
                    </a:cubicBezTo>
                    <a:cubicBezTo>
                      <a:pt x="266" y="336"/>
                      <a:pt x="266" y="336"/>
                      <a:pt x="266" y="336"/>
                    </a:cubicBezTo>
                    <a:cubicBezTo>
                      <a:pt x="267" y="336"/>
                      <a:pt x="267" y="336"/>
                      <a:pt x="267" y="336"/>
                    </a:cubicBezTo>
                    <a:cubicBezTo>
                      <a:pt x="267" y="337"/>
                      <a:pt x="267" y="337"/>
                      <a:pt x="267" y="337"/>
                    </a:cubicBezTo>
                    <a:cubicBezTo>
                      <a:pt x="267" y="338"/>
                      <a:pt x="267" y="338"/>
                      <a:pt x="266" y="339"/>
                    </a:cubicBezTo>
                    <a:cubicBezTo>
                      <a:pt x="250" y="380"/>
                      <a:pt x="250" y="380"/>
                      <a:pt x="250" y="380"/>
                    </a:cubicBezTo>
                    <a:cubicBezTo>
                      <a:pt x="248" y="383"/>
                      <a:pt x="246" y="388"/>
                      <a:pt x="244" y="390"/>
                    </a:cubicBezTo>
                    <a:cubicBezTo>
                      <a:pt x="223" y="415"/>
                      <a:pt x="223" y="415"/>
                      <a:pt x="223" y="415"/>
                    </a:cubicBezTo>
                    <a:cubicBezTo>
                      <a:pt x="222" y="417"/>
                      <a:pt x="221" y="419"/>
                      <a:pt x="220" y="421"/>
                    </a:cubicBezTo>
                    <a:cubicBezTo>
                      <a:pt x="220" y="423"/>
                      <a:pt x="219" y="426"/>
                      <a:pt x="219" y="428"/>
                    </a:cubicBezTo>
                    <a:cubicBezTo>
                      <a:pt x="219" y="437"/>
                      <a:pt x="219" y="437"/>
                      <a:pt x="219" y="437"/>
                    </a:cubicBezTo>
                    <a:cubicBezTo>
                      <a:pt x="219" y="441"/>
                      <a:pt x="220" y="447"/>
                      <a:pt x="222" y="450"/>
                    </a:cubicBezTo>
                    <a:cubicBezTo>
                      <a:pt x="222" y="450"/>
                      <a:pt x="222" y="450"/>
                      <a:pt x="222" y="450"/>
                    </a:cubicBezTo>
                    <a:cubicBezTo>
                      <a:pt x="223" y="451"/>
                      <a:pt x="223" y="451"/>
                      <a:pt x="223" y="451"/>
                    </a:cubicBezTo>
                    <a:cubicBezTo>
                      <a:pt x="223" y="451"/>
                      <a:pt x="223" y="451"/>
                      <a:pt x="223" y="451"/>
                    </a:cubicBezTo>
                    <a:cubicBezTo>
                      <a:pt x="224" y="454"/>
                      <a:pt x="225" y="459"/>
                      <a:pt x="225" y="462"/>
                    </a:cubicBezTo>
                    <a:cubicBezTo>
                      <a:pt x="225" y="481"/>
                      <a:pt x="225" y="481"/>
                      <a:pt x="225" y="481"/>
                    </a:cubicBezTo>
                    <a:cubicBezTo>
                      <a:pt x="225" y="482"/>
                      <a:pt x="225" y="484"/>
                      <a:pt x="224" y="486"/>
                    </a:cubicBezTo>
                    <a:cubicBezTo>
                      <a:pt x="224" y="488"/>
                      <a:pt x="223" y="489"/>
                      <a:pt x="222" y="490"/>
                    </a:cubicBezTo>
                    <a:cubicBezTo>
                      <a:pt x="206" y="506"/>
                      <a:pt x="206" y="506"/>
                      <a:pt x="206" y="506"/>
                    </a:cubicBezTo>
                    <a:cubicBezTo>
                      <a:pt x="204" y="507"/>
                      <a:pt x="203" y="509"/>
                      <a:pt x="202" y="511"/>
                    </a:cubicBezTo>
                    <a:cubicBezTo>
                      <a:pt x="202" y="513"/>
                      <a:pt x="201" y="516"/>
                      <a:pt x="201" y="518"/>
                    </a:cubicBezTo>
                    <a:cubicBezTo>
                      <a:pt x="201" y="526"/>
                      <a:pt x="201" y="526"/>
                      <a:pt x="201" y="526"/>
                    </a:cubicBezTo>
                    <a:cubicBezTo>
                      <a:pt x="201" y="527"/>
                      <a:pt x="201" y="529"/>
                      <a:pt x="200" y="531"/>
                    </a:cubicBezTo>
                    <a:cubicBezTo>
                      <a:pt x="199" y="533"/>
                      <a:pt x="199" y="535"/>
                      <a:pt x="198" y="536"/>
                    </a:cubicBezTo>
                    <a:cubicBezTo>
                      <a:pt x="170" y="570"/>
                      <a:pt x="170" y="570"/>
                      <a:pt x="170" y="570"/>
                    </a:cubicBezTo>
                    <a:cubicBezTo>
                      <a:pt x="169" y="571"/>
                      <a:pt x="168" y="573"/>
                      <a:pt x="166" y="574"/>
                    </a:cubicBezTo>
                    <a:cubicBezTo>
                      <a:pt x="165" y="575"/>
                      <a:pt x="163" y="576"/>
                      <a:pt x="162" y="576"/>
                    </a:cubicBezTo>
                    <a:cubicBezTo>
                      <a:pt x="142" y="582"/>
                      <a:pt x="142" y="582"/>
                      <a:pt x="142" y="582"/>
                    </a:cubicBezTo>
                    <a:cubicBezTo>
                      <a:pt x="142" y="582"/>
                      <a:pt x="142" y="582"/>
                      <a:pt x="142" y="582"/>
                    </a:cubicBezTo>
                    <a:cubicBezTo>
                      <a:pt x="141" y="582"/>
                      <a:pt x="141" y="582"/>
                      <a:pt x="140" y="582"/>
                    </a:cubicBezTo>
                    <a:cubicBezTo>
                      <a:pt x="139" y="581"/>
                      <a:pt x="139" y="580"/>
                      <a:pt x="138" y="579"/>
                    </a:cubicBezTo>
                    <a:cubicBezTo>
                      <a:pt x="111" y="492"/>
                      <a:pt x="111" y="492"/>
                      <a:pt x="111" y="492"/>
                    </a:cubicBezTo>
                    <a:cubicBezTo>
                      <a:pt x="111" y="491"/>
                      <a:pt x="111" y="489"/>
                      <a:pt x="111" y="487"/>
                    </a:cubicBezTo>
                    <a:cubicBezTo>
                      <a:pt x="111" y="485"/>
                      <a:pt x="111" y="483"/>
                      <a:pt x="112" y="481"/>
                    </a:cubicBezTo>
                    <a:cubicBezTo>
                      <a:pt x="117" y="467"/>
                      <a:pt x="117" y="467"/>
                      <a:pt x="117" y="467"/>
                    </a:cubicBezTo>
                    <a:cubicBezTo>
                      <a:pt x="118" y="465"/>
                      <a:pt x="118" y="462"/>
                      <a:pt x="118" y="459"/>
                    </a:cubicBezTo>
                    <a:cubicBezTo>
                      <a:pt x="118" y="457"/>
                      <a:pt x="118" y="455"/>
                      <a:pt x="118" y="453"/>
                    </a:cubicBezTo>
                    <a:cubicBezTo>
                      <a:pt x="108" y="415"/>
                      <a:pt x="108" y="415"/>
                      <a:pt x="108" y="415"/>
                    </a:cubicBezTo>
                    <a:cubicBezTo>
                      <a:pt x="108" y="412"/>
                      <a:pt x="107" y="406"/>
                      <a:pt x="107" y="403"/>
                    </a:cubicBezTo>
                    <a:cubicBezTo>
                      <a:pt x="107" y="388"/>
                      <a:pt x="107" y="388"/>
                      <a:pt x="107" y="388"/>
                    </a:cubicBezTo>
                    <a:cubicBezTo>
                      <a:pt x="107" y="385"/>
                      <a:pt x="106" y="383"/>
                      <a:pt x="105" y="381"/>
                    </a:cubicBezTo>
                    <a:cubicBezTo>
                      <a:pt x="104" y="379"/>
                      <a:pt x="103" y="377"/>
                      <a:pt x="102" y="376"/>
                    </a:cubicBezTo>
                    <a:cubicBezTo>
                      <a:pt x="82" y="361"/>
                      <a:pt x="82" y="361"/>
                      <a:pt x="82" y="361"/>
                    </a:cubicBezTo>
                    <a:cubicBezTo>
                      <a:pt x="81" y="360"/>
                      <a:pt x="78" y="359"/>
                      <a:pt x="76" y="359"/>
                    </a:cubicBezTo>
                    <a:cubicBezTo>
                      <a:pt x="74" y="359"/>
                      <a:pt x="73" y="360"/>
                      <a:pt x="71" y="361"/>
                    </a:cubicBezTo>
                    <a:cubicBezTo>
                      <a:pt x="58" y="368"/>
                      <a:pt x="58" y="368"/>
                      <a:pt x="58" y="368"/>
                    </a:cubicBezTo>
                    <a:cubicBezTo>
                      <a:pt x="56" y="369"/>
                      <a:pt x="53" y="370"/>
                      <a:pt x="51" y="370"/>
                    </a:cubicBezTo>
                    <a:cubicBezTo>
                      <a:pt x="50" y="370"/>
                      <a:pt x="50" y="370"/>
                      <a:pt x="50" y="370"/>
                    </a:cubicBezTo>
                    <a:cubicBezTo>
                      <a:pt x="19" y="363"/>
                      <a:pt x="19" y="363"/>
                      <a:pt x="19" y="363"/>
                    </a:cubicBezTo>
                    <a:cubicBezTo>
                      <a:pt x="18" y="363"/>
                      <a:pt x="17" y="363"/>
                      <a:pt x="16" y="361"/>
                    </a:cubicBezTo>
                    <a:cubicBezTo>
                      <a:pt x="15" y="360"/>
                      <a:pt x="15" y="359"/>
                      <a:pt x="14" y="358"/>
                    </a:cubicBezTo>
                    <a:cubicBezTo>
                      <a:pt x="5" y="311"/>
                      <a:pt x="5" y="311"/>
                      <a:pt x="5" y="311"/>
                    </a:cubicBezTo>
                    <a:cubicBezTo>
                      <a:pt x="3" y="312"/>
                      <a:pt x="3" y="312"/>
                      <a:pt x="3" y="312"/>
                    </a:cubicBezTo>
                    <a:cubicBezTo>
                      <a:pt x="0" y="312"/>
                      <a:pt x="0" y="312"/>
                      <a:pt x="0" y="312"/>
                    </a:cubicBezTo>
                    <a:cubicBezTo>
                      <a:pt x="10" y="358"/>
                      <a:pt x="10" y="358"/>
                      <a:pt x="10" y="358"/>
                    </a:cubicBezTo>
                    <a:cubicBezTo>
                      <a:pt x="11" y="361"/>
                      <a:pt x="12" y="363"/>
                      <a:pt x="13" y="364"/>
                    </a:cubicBezTo>
                    <a:cubicBezTo>
                      <a:pt x="14" y="366"/>
                      <a:pt x="16" y="367"/>
                      <a:pt x="18" y="368"/>
                    </a:cubicBezTo>
                    <a:cubicBezTo>
                      <a:pt x="49" y="374"/>
                      <a:pt x="49" y="374"/>
                      <a:pt x="49" y="374"/>
                    </a:cubicBezTo>
                    <a:cubicBezTo>
                      <a:pt x="50" y="374"/>
                      <a:pt x="50" y="374"/>
                      <a:pt x="51" y="374"/>
                    </a:cubicBezTo>
                    <a:cubicBezTo>
                      <a:pt x="54" y="374"/>
                      <a:pt x="57" y="373"/>
                      <a:pt x="60" y="372"/>
                    </a:cubicBezTo>
                    <a:cubicBezTo>
                      <a:pt x="73" y="364"/>
                      <a:pt x="73" y="364"/>
                      <a:pt x="73" y="364"/>
                    </a:cubicBezTo>
                    <a:cubicBezTo>
                      <a:pt x="74" y="364"/>
                      <a:pt x="75" y="364"/>
                      <a:pt x="76" y="364"/>
                    </a:cubicBezTo>
                    <a:cubicBezTo>
                      <a:pt x="77" y="364"/>
                      <a:pt x="79" y="364"/>
                      <a:pt x="80" y="365"/>
                    </a:cubicBezTo>
                    <a:cubicBezTo>
                      <a:pt x="99" y="379"/>
                      <a:pt x="99" y="379"/>
                      <a:pt x="99" y="379"/>
                    </a:cubicBezTo>
                    <a:cubicBezTo>
                      <a:pt x="100" y="380"/>
                      <a:pt x="101" y="381"/>
                      <a:pt x="101" y="383"/>
                    </a:cubicBezTo>
                    <a:cubicBezTo>
                      <a:pt x="102" y="384"/>
                      <a:pt x="103" y="386"/>
                      <a:pt x="103" y="388"/>
                    </a:cubicBezTo>
                    <a:cubicBezTo>
                      <a:pt x="103" y="403"/>
                      <a:pt x="103" y="403"/>
                      <a:pt x="103" y="403"/>
                    </a:cubicBezTo>
                    <a:cubicBezTo>
                      <a:pt x="103" y="407"/>
                      <a:pt x="103" y="413"/>
                      <a:pt x="104" y="416"/>
                    </a:cubicBezTo>
                    <a:cubicBezTo>
                      <a:pt x="114" y="454"/>
                      <a:pt x="114" y="454"/>
                      <a:pt x="114" y="454"/>
                    </a:cubicBezTo>
                    <a:cubicBezTo>
                      <a:pt x="114" y="456"/>
                      <a:pt x="114" y="457"/>
                      <a:pt x="114" y="459"/>
                    </a:cubicBezTo>
                    <a:cubicBezTo>
                      <a:pt x="114" y="461"/>
                      <a:pt x="114" y="464"/>
                      <a:pt x="113" y="466"/>
                    </a:cubicBezTo>
                    <a:cubicBezTo>
                      <a:pt x="108" y="480"/>
                      <a:pt x="108" y="480"/>
                      <a:pt x="108" y="480"/>
                    </a:cubicBezTo>
                    <a:cubicBezTo>
                      <a:pt x="107" y="482"/>
                      <a:pt x="107" y="485"/>
                      <a:pt x="107" y="487"/>
                    </a:cubicBezTo>
                    <a:cubicBezTo>
                      <a:pt x="107" y="489"/>
                      <a:pt x="107" y="491"/>
                      <a:pt x="107" y="493"/>
                    </a:cubicBezTo>
                    <a:cubicBezTo>
                      <a:pt x="134" y="580"/>
                      <a:pt x="134" y="580"/>
                      <a:pt x="134" y="580"/>
                    </a:cubicBezTo>
                    <a:cubicBezTo>
                      <a:pt x="135" y="582"/>
                      <a:pt x="136" y="584"/>
                      <a:pt x="137" y="585"/>
                    </a:cubicBezTo>
                    <a:cubicBezTo>
                      <a:pt x="138" y="586"/>
                      <a:pt x="140" y="587"/>
                      <a:pt x="142" y="587"/>
                    </a:cubicBezTo>
                    <a:cubicBezTo>
                      <a:pt x="142" y="587"/>
                      <a:pt x="143" y="587"/>
                      <a:pt x="144" y="586"/>
                    </a:cubicBezTo>
                    <a:cubicBezTo>
                      <a:pt x="164" y="580"/>
                      <a:pt x="164" y="580"/>
                      <a:pt x="164" y="580"/>
                    </a:cubicBezTo>
                    <a:cubicBezTo>
                      <a:pt x="165" y="579"/>
                      <a:pt x="167" y="578"/>
                      <a:pt x="169" y="577"/>
                    </a:cubicBezTo>
                    <a:cubicBezTo>
                      <a:pt x="171" y="576"/>
                      <a:pt x="172" y="575"/>
                      <a:pt x="173" y="573"/>
                    </a:cubicBezTo>
                    <a:cubicBezTo>
                      <a:pt x="201" y="539"/>
                      <a:pt x="201" y="539"/>
                      <a:pt x="201" y="539"/>
                    </a:cubicBezTo>
                    <a:cubicBezTo>
                      <a:pt x="202" y="537"/>
                      <a:pt x="203" y="535"/>
                      <a:pt x="204" y="533"/>
                    </a:cubicBezTo>
                    <a:cubicBezTo>
                      <a:pt x="205" y="530"/>
                      <a:pt x="205" y="528"/>
                      <a:pt x="205" y="526"/>
                    </a:cubicBezTo>
                    <a:cubicBezTo>
                      <a:pt x="205" y="518"/>
                      <a:pt x="205" y="518"/>
                      <a:pt x="205" y="518"/>
                    </a:cubicBezTo>
                    <a:cubicBezTo>
                      <a:pt x="205" y="516"/>
                      <a:pt x="206" y="515"/>
                      <a:pt x="206" y="513"/>
                    </a:cubicBezTo>
                    <a:cubicBezTo>
                      <a:pt x="207" y="511"/>
                      <a:pt x="208" y="510"/>
                      <a:pt x="209" y="509"/>
                    </a:cubicBezTo>
                    <a:cubicBezTo>
                      <a:pt x="225" y="493"/>
                      <a:pt x="225" y="493"/>
                      <a:pt x="225" y="493"/>
                    </a:cubicBezTo>
                    <a:cubicBezTo>
                      <a:pt x="226" y="492"/>
                      <a:pt x="227" y="490"/>
                      <a:pt x="228" y="488"/>
                    </a:cubicBezTo>
                    <a:cubicBezTo>
                      <a:pt x="229" y="485"/>
                      <a:pt x="230" y="483"/>
                      <a:pt x="230" y="481"/>
                    </a:cubicBezTo>
                    <a:cubicBezTo>
                      <a:pt x="230" y="462"/>
                      <a:pt x="230" y="462"/>
                      <a:pt x="230" y="462"/>
                    </a:cubicBezTo>
                    <a:cubicBezTo>
                      <a:pt x="230" y="458"/>
                      <a:pt x="228" y="453"/>
                      <a:pt x="226" y="449"/>
                    </a:cubicBezTo>
                    <a:cubicBezTo>
                      <a:pt x="226" y="449"/>
                      <a:pt x="226" y="449"/>
                      <a:pt x="226" y="449"/>
                    </a:cubicBezTo>
                    <a:cubicBezTo>
                      <a:pt x="226" y="448"/>
                      <a:pt x="226" y="448"/>
                      <a:pt x="226" y="448"/>
                    </a:cubicBezTo>
                    <a:cubicBezTo>
                      <a:pt x="226" y="448"/>
                      <a:pt x="226" y="448"/>
                      <a:pt x="226" y="448"/>
                    </a:cubicBezTo>
                    <a:cubicBezTo>
                      <a:pt x="225" y="446"/>
                      <a:pt x="223" y="440"/>
                      <a:pt x="223" y="437"/>
                    </a:cubicBezTo>
                    <a:cubicBezTo>
                      <a:pt x="223" y="428"/>
                      <a:pt x="223" y="428"/>
                      <a:pt x="223" y="428"/>
                    </a:cubicBezTo>
                    <a:cubicBezTo>
                      <a:pt x="223" y="426"/>
                      <a:pt x="224" y="424"/>
                      <a:pt x="224" y="423"/>
                    </a:cubicBezTo>
                    <a:cubicBezTo>
                      <a:pt x="225" y="421"/>
                      <a:pt x="226" y="419"/>
                      <a:pt x="227" y="418"/>
                    </a:cubicBezTo>
                    <a:cubicBezTo>
                      <a:pt x="247" y="393"/>
                      <a:pt x="247" y="393"/>
                      <a:pt x="247" y="393"/>
                    </a:cubicBezTo>
                    <a:cubicBezTo>
                      <a:pt x="249" y="390"/>
                      <a:pt x="252" y="385"/>
                      <a:pt x="254" y="382"/>
                    </a:cubicBezTo>
                    <a:cubicBezTo>
                      <a:pt x="270" y="340"/>
                      <a:pt x="270" y="340"/>
                      <a:pt x="270" y="340"/>
                    </a:cubicBezTo>
                    <a:cubicBezTo>
                      <a:pt x="271" y="339"/>
                      <a:pt x="271" y="338"/>
                      <a:pt x="271" y="337"/>
                    </a:cubicBezTo>
                    <a:cubicBezTo>
                      <a:pt x="271" y="336"/>
                      <a:pt x="271" y="334"/>
                      <a:pt x="270" y="333"/>
                    </a:cubicBezTo>
                    <a:cubicBezTo>
                      <a:pt x="269" y="332"/>
                      <a:pt x="267" y="332"/>
                      <a:pt x="266" y="332"/>
                    </a:cubicBezTo>
                    <a:cubicBezTo>
                      <a:pt x="266" y="332"/>
                      <a:pt x="266" y="332"/>
                      <a:pt x="266" y="332"/>
                    </a:cubicBezTo>
                    <a:cubicBezTo>
                      <a:pt x="242" y="334"/>
                      <a:pt x="242" y="334"/>
                      <a:pt x="242" y="334"/>
                    </a:cubicBezTo>
                    <a:cubicBezTo>
                      <a:pt x="241" y="334"/>
                      <a:pt x="241" y="334"/>
                      <a:pt x="241" y="334"/>
                    </a:cubicBezTo>
                    <a:cubicBezTo>
                      <a:pt x="241" y="334"/>
                      <a:pt x="240" y="333"/>
                      <a:pt x="239" y="332"/>
                    </a:cubicBezTo>
                    <a:cubicBezTo>
                      <a:pt x="238" y="332"/>
                      <a:pt x="237" y="330"/>
                      <a:pt x="236" y="329"/>
                    </a:cubicBezTo>
                    <a:cubicBezTo>
                      <a:pt x="207" y="255"/>
                      <a:pt x="207" y="255"/>
                      <a:pt x="207" y="255"/>
                    </a:cubicBezTo>
                    <a:cubicBezTo>
                      <a:pt x="206" y="254"/>
                      <a:pt x="206" y="253"/>
                      <a:pt x="206" y="252"/>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2"/>
                      <a:pt x="207" y="252"/>
                      <a:pt x="208" y="253"/>
                    </a:cubicBezTo>
                    <a:cubicBezTo>
                      <a:pt x="209" y="254"/>
                      <a:pt x="210" y="255"/>
                      <a:pt x="210" y="256"/>
                    </a:cubicBezTo>
                    <a:cubicBezTo>
                      <a:pt x="230" y="301"/>
                      <a:pt x="230" y="301"/>
                      <a:pt x="230" y="301"/>
                    </a:cubicBezTo>
                    <a:cubicBezTo>
                      <a:pt x="232" y="305"/>
                      <a:pt x="235" y="309"/>
                      <a:pt x="237" y="312"/>
                    </a:cubicBezTo>
                    <a:cubicBezTo>
                      <a:pt x="246" y="321"/>
                      <a:pt x="246" y="321"/>
                      <a:pt x="246" y="321"/>
                    </a:cubicBezTo>
                    <a:cubicBezTo>
                      <a:pt x="248" y="322"/>
                      <a:pt x="249" y="323"/>
                      <a:pt x="251" y="324"/>
                    </a:cubicBezTo>
                    <a:cubicBezTo>
                      <a:pt x="253" y="325"/>
                      <a:pt x="255" y="325"/>
                      <a:pt x="257" y="325"/>
                    </a:cubicBezTo>
                    <a:cubicBezTo>
                      <a:pt x="264" y="325"/>
                      <a:pt x="264" y="325"/>
                      <a:pt x="264" y="325"/>
                    </a:cubicBezTo>
                    <a:cubicBezTo>
                      <a:pt x="266" y="325"/>
                      <a:pt x="268" y="324"/>
                      <a:pt x="270" y="323"/>
                    </a:cubicBezTo>
                    <a:cubicBezTo>
                      <a:pt x="271" y="322"/>
                      <a:pt x="273" y="321"/>
                      <a:pt x="274" y="319"/>
                    </a:cubicBezTo>
                    <a:cubicBezTo>
                      <a:pt x="299" y="283"/>
                      <a:pt x="299" y="283"/>
                      <a:pt x="299" y="283"/>
                    </a:cubicBezTo>
                    <a:cubicBezTo>
                      <a:pt x="300" y="282"/>
                      <a:pt x="301" y="280"/>
                      <a:pt x="301" y="278"/>
                    </a:cubicBezTo>
                    <a:cubicBezTo>
                      <a:pt x="301" y="276"/>
                      <a:pt x="299" y="273"/>
                      <a:pt x="297" y="272"/>
                    </a:cubicBezTo>
                    <a:cubicBezTo>
                      <a:pt x="293" y="269"/>
                      <a:pt x="293" y="269"/>
                      <a:pt x="293" y="269"/>
                    </a:cubicBezTo>
                    <a:cubicBezTo>
                      <a:pt x="291" y="268"/>
                      <a:pt x="289" y="267"/>
                      <a:pt x="288" y="266"/>
                    </a:cubicBezTo>
                    <a:cubicBezTo>
                      <a:pt x="286" y="266"/>
                      <a:pt x="284" y="265"/>
                      <a:pt x="282" y="265"/>
                    </a:cubicBezTo>
                    <a:cubicBezTo>
                      <a:pt x="279" y="265"/>
                      <a:pt x="279" y="265"/>
                      <a:pt x="279" y="265"/>
                    </a:cubicBezTo>
                    <a:cubicBezTo>
                      <a:pt x="278" y="265"/>
                      <a:pt x="276" y="265"/>
                      <a:pt x="275" y="264"/>
                    </a:cubicBezTo>
                    <a:cubicBezTo>
                      <a:pt x="273" y="264"/>
                      <a:pt x="272" y="263"/>
                      <a:pt x="271" y="262"/>
                    </a:cubicBezTo>
                    <a:cubicBezTo>
                      <a:pt x="253" y="243"/>
                      <a:pt x="253" y="243"/>
                      <a:pt x="253" y="243"/>
                    </a:cubicBezTo>
                    <a:cubicBezTo>
                      <a:pt x="252" y="242"/>
                      <a:pt x="251" y="241"/>
                      <a:pt x="251" y="240"/>
                    </a:cubicBezTo>
                    <a:cubicBezTo>
                      <a:pt x="251" y="239"/>
                      <a:pt x="252" y="238"/>
                      <a:pt x="252" y="237"/>
                    </a:cubicBezTo>
                    <a:cubicBezTo>
                      <a:pt x="252" y="237"/>
                      <a:pt x="252" y="237"/>
                      <a:pt x="252" y="237"/>
                    </a:cubicBezTo>
                    <a:cubicBezTo>
                      <a:pt x="253" y="237"/>
                      <a:pt x="253" y="237"/>
                      <a:pt x="253" y="237"/>
                    </a:cubicBezTo>
                    <a:cubicBezTo>
                      <a:pt x="253" y="236"/>
                      <a:pt x="255" y="235"/>
                      <a:pt x="256" y="235"/>
                    </a:cubicBezTo>
                    <a:cubicBezTo>
                      <a:pt x="256" y="235"/>
                      <a:pt x="257" y="235"/>
                      <a:pt x="258" y="236"/>
                    </a:cubicBezTo>
                    <a:cubicBezTo>
                      <a:pt x="293" y="263"/>
                      <a:pt x="293" y="263"/>
                      <a:pt x="293" y="263"/>
                    </a:cubicBezTo>
                    <a:cubicBezTo>
                      <a:pt x="295" y="264"/>
                      <a:pt x="296" y="265"/>
                      <a:pt x="298" y="266"/>
                    </a:cubicBezTo>
                    <a:cubicBezTo>
                      <a:pt x="300" y="267"/>
                      <a:pt x="302" y="267"/>
                      <a:pt x="304" y="267"/>
                    </a:cubicBezTo>
                    <a:cubicBezTo>
                      <a:pt x="321" y="267"/>
                      <a:pt x="321" y="267"/>
                      <a:pt x="321" y="267"/>
                    </a:cubicBezTo>
                    <a:cubicBezTo>
                      <a:pt x="322" y="267"/>
                      <a:pt x="323" y="267"/>
                      <a:pt x="325" y="268"/>
                    </a:cubicBezTo>
                    <a:cubicBezTo>
                      <a:pt x="326" y="269"/>
                      <a:pt x="327" y="270"/>
                      <a:pt x="328" y="271"/>
                    </a:cubicBezTo>
                    <a:cubicBezTo>
                      <a:pt x="339" y="282"/>
                      <a:pt x="339" y="282"/>
                      <a:pt x="339" y="282"/>
                    </a:cubicBezTo>
                    <a:cubicBezTo>
                      <a:pt x="341" y="284"/>
                      <a:pt x="344" y="285"/>
                      <a:pt x="346" y="285"/>
                    </a:cubicBezTo>
                    <a:cubicBezTo>
                      <a:pt x="347" y="285"/>
                      <a:pt x="348" y="285"/>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50" y="284"/>
                      <a:pt x="350" y="285"/>
                    </a:cubicBezTo>
                    <a:cubicBezTo>
                      <a:pt x="351" y="285"/>
                      <a:pt x="351" y="286"/>
                      <a:pt x="352" y="287"/>
                    </a:cubicBezTo>
                    <a:cubicBezTo>
                      <a:pt x="376" y="350"/>
                      <a:pt x="376" y="350"/>
                      <a:pt x="376" y="350"/>
                    </a:cubicBezTo>
                    <a:cubicBezTo>
                      <a:pt x="376" y="351"/>
                      <a:pt x="377" y="352"/>
                      <a:pt x="377" y="352"/>
                    </a:cubicBezTo>
                    <a:cubicBezTo>
                      <a:pt x="378" y="353"/>
                      <a:pt x="379" y="354"/>
                      <a:pt x="380" y="354"/>
                    </a:cubicBezTo>
                    <a:cubicBezTo>
                      <a:pt x="381" y="354"/>
                      <a:pt x="382" y="353"/>
                      <a:pt x="383" y="352"/>
                    </a:cubicBezTo>
                    <a:cubicBezTo>
                      <a:pt x="384" y="352"/>
                      <a:pt x="384" y="351"/>
                      <a:pt x="384" y="350"/>
                    </a:cubicBezTo>
                    <a:cubicBezTo>
                      <a:pt x="390" y="336"/>
                      <a:pt x="390" y="336"/>
                      <a:pt x="390" y="336"/>
                    </a:cubicBezTo>
                    <a:cubicBezTo>
                      <a:pt x="391" y="332"/>
                      <a:pt x="392" y="327"/>
                      <a:pt x="392" y="324"/>
                    </a:cubicBezTo>
                    <a:cubicBezTo>
                      <a:pt x="392" y="323"/>
                      <a:pt x="392" y="323"/>
                      <a:pt x="392" y="322"/>
                    </a:cubicBezTo>
                    <a:cubicBezTo>
                      <a:pt x="392" y="321"/>
                      <a:pt x="392" y="321"/>
                      <a:pt x="392" y="321"/>
                    </a:cubicBezTo>
                    <a:cubicBezTo>
                      <a:pt x="392" y="321"/>
                      <a:pt x="392" y="321"/>
                      <a:pt x="392" y="321"/>
                    </a:cubicBezTo>
                    <a:cubicBezTo>
                      <a:pt x="392" y="317"/>
                      <a:pt x="393" y="313"/>
                      <a:pt x="394" y="311"/>
                    </a:cubicBezTo>
                    <a:cubicBezTo>
                      <a:pt x="418" y="279"/>
                      <a:pt x="418" y="279"/>
                      <a:pt x="418" y="279"/>
                    </a:cubicBezTo>
                    <a:cubicBezTo>
                      <a:pt x="419" y="278"/>
                      <a:pt x="419" y="278"/>
                      <a:pt x="420" y="278"/>
                    </a:cubicBezTo>
                    <a:cubicBezTo>
                      <a:pt x="420" y="278"/>
                      <a:pt x="421" y="278"/>
                      <a:pt x="422" y="279"/>
                    </a:cubicBezTo>
                    <a:cubicBezTo>
                      <a:pt x="456" y="325"/>
                      <a:pt x="456" y="325"/>
                      <a:pt x="456" y="325"/>
                    </a:cubicBezTo>
                    <a:cubicBezTo>
                      <a:pt x="457" y="326"/>
                      <a:pt x="458" y="328"/>
                      <a:pt x="458" y="330"/>
                    </a:cubicBezTo>
                    <a:cubicBezTo>
                      <a:pt x="459" y="332"/>
                      <a:pt x="459" y="334"/>
                      <a:pt x="459" y="336"/>
                    </a:cubicBezTo>
                    <a:cubicBezTo>
                      <a:pt x="459" y="340"/>
                      <a:pt x="459" y="340"/>
                      <a:pt x="459" y="340"/>
                    </a:cubicBezTo>
                    <a:cubicBezTo>
                      <a:pt x="459" y="344"/>
                      <a:pt x="460" y="350"/>
                      <a:pt x="462" y="353"/>
                    </a:cubicBezTo>
                    <a:cubicBezTo>
                      <a:pt x="473" y="376"/>
                      <a:pt x="473" y="376"/>
                      <a:pt x="473" y="376"/>
                    </a:cubicBezTo>
                    <a:cubicBezTo>
                      <a:pt x="474" y="378"/>
                      <a:pt x="475" y="380"/>
                      <a:pt x="477" y="381"/>
                    </a:cubicBezTo>
                    <a:cubicBezTo>
                      <a:pt x="478" y="383"/>
                      <a:pt x="480" y="384"/>
                      <a:pt x="481" y="385"/>
                    </a:cubicBezTo>
                    <a:cubicBezTo>
                      <a:pt x="486" y="388"/>
                      <a:pt x="486" y="388"/>
                      <a:pt x="486" y="388"/>
                    </a:cubicBezTo>
                    <a:cubicBezTo>
                      <a:pt x="487" y="388"/>
                      <a:pt x="488" y="388"/>
                      <a:pt x="489" y="388"/>
                    </a:cubicBezTo>
                    <a:cubicBezTo>
                      <a:pt x="490" y="388"/>
                      <a:pt x="491" y="388"/>
                      <a:pt x="491" y="387"/>
                    </a:cubicBezTo>
                    <a:cubicBezTo>
                      <a:pt x="492" y="387"/>
                      <a:pt x="492" y="386"/>
                      <a:pt x="492" y="385"/>
                    </a:cubicBezTo>
                    <a:cubicBezTo>
                      <a:pt x="492" y="384"/>
                      <a:pt x="492" y="383"/>
                      <a:pt x="491" y="382"/>
                    </a:cubicBezTo>
                    <a:cubicBezTo>
                      <a:pt x="476" y="352"/>
                      <a:pt x="476" y="352"/>
                      <a:pt x="476" y="352"/>
                    </a:cubicBezTo>
                    <a:cubicBezTo>
                      <a:pt x="475" y="350"/>
                      <a:pt x="473" y="344"/>
                      <a:pt x="473" y="341"/>
                    </a:cubicBezTo>
                    <a:cubicBezTo>
                      <a:pt x="473" y="337"/>
                      <a:pt x="473" y="337"/>
                      <a:pt x="473" y="337"/>
                    </a:cubicBezTo>
                    <a:cubicBezTo>
                      <a:pt x="473" y="336"/>
                      <a:pt x="474" y="335"/>
                      <a:pt x="474" y="335"/>
                    </a:cubicBezTo>
                    <a:cubicBezTo>
                      <a:pt x="474" y="335"/>
                      <a:pt x="474" y="335"/>
                      <a:pt x="474" y="335"/>
                    </a:cubicBezTo>
                    <a:cubicBezTo>
                      <a:pt x="473" y="335"/>
                      <a:pt x="473" y="335"/>
                      <a:pt x="473" y="335"/>
                    </a:cubicBezTo>
                    <a:cubicBezTo>
                      <a:pt x="473" y="335"/>
                      <a:pt x="473" y="335"/>
                      <a:pt x="473" y="335"/>
                    </a:cubicBezTo>
                    <a:cubicBezTo>
                      <a:pt x="474" y="335"/>
                      <a:pt x="474" y="335"/>
                      <a:pt x="474" y="335"/>
                    </a:cubicBezTo>
                    <a:cubicBezTo>
                      <a:pt x="473" y="335"/>
                      <a:pt x="473" y="335"/>
                      <a:pt x="473" y="335"/>
                    </a:cubicBezTo>
                    <a:cubicBezTo>
                      <a:pt x="473" y="335"/>
                      <a:pt x="473" y="335"/>
                      <a:pt x="473" y="335"/>
                    </a:cubicBezTo>
                    <a:cubicBezTo>
                      <a:pt x="473" y="334"/>
                      <a:pt x="473" y="334"/>
                      <a:pt x="473" y="334"/>
                    </a:cubicBezTo>
                    <a:cubicBezTo>
                      <a:pt x="473" y="335"/>
                      <a:pt x="473" y="335"/>
                      <a:pt x="473" y="335"/>
                    </a:cubicBezTo>
                    <a:cubicBezTo>
                      <a:pt x="473" y="335"/>
                      <a:pt x="473" y="335"/>
                      <a:pt x="473" y="335"/>
                    </a:cubicBezTo>
                    <a:cubicBezTo>
                      <a:pt x="473" y="334"/>
                      <a:pt x="473" y="334"/>
                      <a:pt x="473" y="334"/>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6"/>
                      <a:pt x="473" y="336"/>
                      <a:pt x="473" y="336"/>
                    </a:cubicBezTo>
                    <a:cubicBezTo>
                      <a:pt x="486" y="352"/>
                      <a:pt x="486" y="352"/>
                      <a:pt x="486" y="352"/>
                    </a:cubicBezTo>
                    <a:cubicBezTo>
                      <a:pt x="487" y="353"/>
                      <a:pt x="489" y="354"/>
                      <a:pt x="491" y="354"/>
                    </a:cubicBezTo>
                    <a:cubicBezTo>
                      <a:pt x="493" y="354"/>
                      <a:pt x="495" y="353"/>
                      <a:pt x="496" y="351"/>
                    </a:cubicBezTo>
                    <a:cubicBezTo>
                      <a:pt x="506" y="334"/>
                      <a:pt x="506" y="334"/>
                      <a:pt x="506" y="334"/>
                    </a:cubicBezTo>
                    <a:cubicBezTo>
                      <a:pt x="507" y="332"/>
                      <a:pt x="508" y="330"/>
                      <a:pt x="508" y="328"/>
                    </a:cubicBezTo>
                    <a:cubicBezTo>
                      <a:pt x="508" y="326"/>
                      <a:pt x="507" y="323"/>
                      <a:pt x="506" y="321"/>
                    </a:cubicBezTo>
                    <a:cubicBezTo>
                      <a:pt x="493" y="300"/>
                      <a:pt x="493" y="300"/>
                      <a:pt x="493" y="300"/>
                    </a:cubicBezTo>
                    <a:cubicBezTo>
                      <a:pt x="491" y="298"/>
                      <a:pt x="490" y="292"/>
                      <a:pt x="490" y="289"/>
                    </a:cubicBezTo>
                    <a:cubicBezTo>
                      <a:pt x="490" y="282"/>
                      <a:pt x="490" y="282"/>
                      <a:pt x="490" y="282"/>
                    </a:cubicBezTo>
                    <a:cubicBezTo>
                      <a:pt x="490" y="281"/>
                      <a:pt x="490" y="280"/>
                      <a:pt x="491" y="279"/>
                    </a:cubicBezTo>
                    <a:cubicBezTo>
                      <a:pt x="491" y="278"/>
                      <a:pt x="492" y="278"/>
                      <a:pt x="493" y="278"/>
                    </a:cubicBezTo>
                    <a:cubicBezTo>
                      <a:pt x="510" y="278"/>
                      <a:pt x="510" y="278"/>
                      <a:pt x="510" y="278"/>
                    </a:cubicBezTo>
                    <a:cubicBezTo>
                      <a:pt x="512" y="278"/>
                      <a:pt x="514" y="277"/>
                      <a:pt x="515" y="275"/>
                    </a:cubicBezTo>
                    <a:cubicBezTo>
                      <a:pt x="517" y="274"/>
                      <a:pt x="517" y="271"/>
                      <a:pt x="517" y="269"/>
                    </a:cubicBezTo>
                    <a:cubicBezTo>
                      <a:pt x="517" y="269"/>
                      <a:pt x="517" y="269"/>
                      <a:pt x="517" y="269"/>
                    </a:cubicBezTo>
                    <a:cubicBezTo>
                      <a:pt x="516" y="242"/>
                      <a:pt x="516" y="242"/>
                      <a:pt x="516" y="242"/>
                    </a:cubicBezTo>
                    <a:cubicBezTo>
                      <a:pt x="516" y="240"/>
                      <a:pt x="515" y="237"/>
                      <a:pt x="515" y="235"/>
                    </a:cubicBezTo>
                    <a:cubicBezTo>
                      <a:pt x="514" y="233"/>
                      <a:pt x="513" y="231"/>
                      <a:pt x="511" y="230"/>
                    </a:cubicBezTo>
                    <a:cubicBezTo>
                      <a:pt x="496" y="214"/>
                      <a:pt x="496" y="214"/>
                      <a:pt x="496" y="214"/>
                    </a:cubicBezTo>
                    <a:cubicBezTo>
                      <a:pt x="494" y="212"/>
                      <a:pt x="491" y="208"/>
                      <a:pt x="490" y="205"/>
                    </a:cubicBezTo>
                    <a:cubicBezTo>
                      <a:pt x="490" y="202"/>
                      <a:pt x="490" y="202"/>
                      <a:pt x="490" y="202"/>
                    </a:cubicBezTo>
                    <a:cubicBezTo>
                      <a:pt x="489" y="200"/>
                      <a:pt x="488" y="198"/>
                      <a:pt x="487" y="197"/>
                    </a:cubicBezTo>
                    <a:cubicBezTo>
                      <a:pt x="485" y="196"/>
                      <a:pt x="484" y="195"/>
                      <a:pt x="482" y="195"/>
                    </a:cubicBezTo>
                    <a:cubicBezTo>
                      <a:pt x="481" y="195"/>
                      <a:pt x="481" y="195"/>
                      <a:pt x="481" y="195"/>
                    </a:cubicBezTo>
                    <a:cubicBezTo>
                      <a:pt x="480" y="195"/>
                      <a:pt x="480" y="195"/>
                      <a:pt x="480" y="195"/>
                    </a:cubicBezTo>
                    <a:cubicBezTo>
                      <a:pt x="479" y="195"/>
                      <a:pt x="479" y="195"/>
                      <a:pt x="478" y="195"/>
                    </a:cubicBezTo>
                    <a:cubicBezTo>
                      <a:pt x="477" y="194"/>
                      <a:pt x="476" y="193"/>
                      <a:pt x="475" y="192"/>
                    </a:cubicBezTo>
                    <a:cubicBezTo>
                      <a:pt x="474" y="191"/>
                      <a:pt x="474" y="191"/>
                      <a:pt x="474" y="191"/>
                    </a:cubicBezTo>
                    <a:cubicBezTo>
                      <a:pt x="473" y="189"/>
                      <a:pt x="473" y="186"/>
                      <a:pt x="473" y="184"/>
                    </a:cubicBezTo>
                    <a:cubicBezTo>
                      <a:pt x="473" y="183"/>
                      <a:pt x="473" y="182"/>
                      <a:pt x="473" y="181"/>
                    </a:cubicBezTo>
                    <a:cubicBezTo>
                      <a:pt x="473" y="181"/>
                      <a:pt x="473" y="180"/>
                      <a:pt x="474" y="180"/>
                    </a:cubicBezTo>
                    <a:cubicBezTo>
                      <a:pt x="475" y="179"/>
                      <a:pt x="475" y="179"/>
                      <a:pt x="475" y="179"/>
                    </a:cubicBezTo>
                    <a:cubicBezTo>
                      <a:pt x="475" y="179"/>
                      <a:pt x="475" y="179"/>
                      <a:pt x="476" y="180"/>
                    </a:cubicBezTo>
                    <a:cubicBezTo>
                      <a:pt x="483" y="184"/>
                      <a:pt x="483" y="184"/>
                      <a:pt x="483" y="184"/>
                    </a:cubicBezTo>
                    <a:cubicBezTo>
                      <a:pt x="485" y="185"/>
                      <a:pt x="489" y="188"/>
                      <a:pt x="491" y="190"/>
                    </a:cubicBezTo>
                    <a:cubicBezTo>
                      <a:pt x="512" y="214"/>
                      <a:pt x="512" y="214"/>
                      <a:pt x="512" y="214"/>
                    </a:cubicBezTo>
                    <a:cubicBezTo>
                      <a:pt x="513" y="215"/>
                      <a:pt x="515" y="216"/>
                      <a:pt x="517" y="216"/>
                    </a:cubicBezTo>
                    <a:cubicBezTo>
                      <a:pt x="519" y="216"/>
                      <a:pt x="521" y="215"/>
                      <a:pt x="521" y="213"/>
                    </a:cubicBezTo>
                    <a:cubicBezTo>
                      <a:pt x="522" y="212"/>
                      <a:pt x="522" y="211"/>
                      <a:pt x="522" y="210"/>
                    </a:cubicBezTo>
                    <a:cubicBezTo>
                      <a:pt x="522" y="207"/>
                      <a:pt x="521" y="204"/>
                      <a:pt x="520" y="202"/>
                    </a:cubicBezTo>
                    <a:cubicBezTo>
                      <a:pt x="505" y="185"/>
                      <a:pt x="505" y="185"/>
                      <a:pt x="505" y="185"/>
                    </a:cubicBezTo>
                    <a:cubicBezTo>
                      <a:pt x="504" y="184"/>
                      <a:pt x="503" y="182"/>
                      <a:pt x="503" y="180"/>
                    </a:cubicBezTo>
                    <a:cubicBezTo>
                      <a:pt x="503" y="179"/>
                      <a:pt x="503" y="178"/>
                      <a:pt x="504" y="177"/>
                    </a:cubicBezTo>
                    <a:cubicBezTo>
                      <a:pt x="508" y="167"/>
                      <a:pt x="508" y="167"/>
                      <a:pt x="508" y="167"/>
                    </a:cubicBezTo>
                    <a:cubicBezTo>
                      <a:pt x="509" y="165"/>
                      <a:pt x="509" y="161"/>
                      <a:pt x="509" y="158"/>
                    </a:cubicBezTo>
                    <a:cubicBezTo>
                      <a:pt x="509" y="157"/>
                      <a:pt x="509" y="155"/>
                      <a:pt x="509" y="154"/>
                    </a:cubicBezTo>
                    <a:cubicBezTo>
                      <a:pt x="504" y="129"/>
                      <a:pt x="504" y="129"/>
                      <a:pt x="504" y="129"/>
                    </a:cubicBezTo>
                    <a:cubicBezTo>
                      <a:pt x="503" y="127"/>
                      <a:pt x="502" y="125"/>
                      <a:pt x="501" y="123"/>
                    </a:cubicBezTo>
                    <a:cubicBezTo>
                      <a:pt x="499" y="121"/>
                      <a:pt x="497" y="120"/>
                      <a:pt x="495" y="120"/>
                    </a:cubicBezTo>
                    <a:cubicBezTo>
                      <a:pt x="485" y="118"/>
                      <a:pt x="485" y="118"/>
                      <a:pt x="485" y="118"/>
                    </a:cubicBezTo>
                    <a:cubicBezTo>
                      <a:pt x="484" y="118"/>
                      <a:pt x="483" y="117"/>
                      <a:pt x="482" y="116"/>
                    </a:cubicBezTo>
                    <a:cubicBezTo>
                      <a:pt x="481" y="115"/>
                      <a:pt x="480" y="114"/>
                      <a:pt x="479" y="112"/>
                    </a:cubicBezTo>
                    <a:cubicBezTo>
                      <a:pt x="474" y="96"/>
                      <a:pt x="474" y="96"/>
                      <a:pt x="474" y="96"/>
                    </a:cubicBezTo>
                    <a:cubicBezTo>
                      <a:pt x="474" y="96"/>
                      <a:pt x="474" y="95"/>
                      <a:pt x="474" y="94"/>
                    </a:cubicBezTo>
                    <a:cubicBezTo>
                      <a:pt x="474" y="92"/>
                      <a:pt x="475" y="91"/>
                      <a:pt x="476" y="90"/>
                    </a:cubicBezTo>
                    <a:cubicBezTo>
                      <a:pt x="495" y="79"/>
                      <a:pt x="495" y="79"/>
                      <a:pt x="495" y="79"/>
                    </a:cubicBezTo>
                    <a:cubicBezTo>
                      <a:pt x="496" y="79"/>
                      <a:pt x="496" y="79"/>
                      <a:pt x="496" y="79"/>
                    </a:cubicBezTo>
                    <a:cubicBezTo>
                      <a:pt x="498" y="78"/>
                      <a:pt x="499" y="79"/>
                      <a:pt x="500" y="81"/>
                    </a:cubicBezTo>
                    <a:cubicBezTo>
                      <a:pt x="533" y="131"/>
                      <a:pt x="533" y="131"/>
                      <a:pt x="533" y="131"/>
                    </a:cubicBezTo>
                    <a:cubicBezTo>
                      <a:pt x="534" y="133"/>
                      <a:pt x="536" y="134"/>
                      <a:pt x="538" y="134"/>
                    </a:cubicBezTo>
                    <a:cubicBezTo>
                      <a:pt x="539" y="134"/>
                      <a:pt x="540" y="133"/>
                      <a:pt x="541" y="133"/>
                    </a:cubicBezTo>
                    <a:cubicBezTo>
                      <a:pt x="541" y="132"/>
                      <a:pt x="542" y="131"/>
                      <a:pt x="543" y="130"/>
                    </a:cubicBezTo>
                    <a:cubicBezTo>
                      <a:pt x="544" y="129"/>
                      <a:pt x="544" y="127"/>
                      <a:pt x="544" y="125"/>
                    </a:cubicBezTo>
                    <a:cubicBezTo>
                      <a:pt x="544" y="122"/>
                      <a:pt x="543" y="120"/>
                      <a:pt x="542" y="118"/>
                    </a:cubicBezTo>
                    <a:cubicBezTo>
                      <a:pt x="522" y="84"/>
                      <a:pt x="522" y="84"/>
                      <a:pt x="522" y="84"/>
                    </a:cubicBezTo>
                    <a:cubicBezTo>
                      <a:pt x="522" y="84"/>
                      <a:pt x="522" y="83"/>
                      <a:pt x="522" y="82"/>
                    </a:cubicBezTo>
                    <a:cubicBezTo>
                      <a:pt x="522" y="81"/>
                      <a:pt x="522" y="80"/>
                      <a:pt x="523" y="80"/>
                    </a:cubicBezTo>
                    <a:cubicBezTo>
                      <a:pt x="526" y="78"/>
                      <a:pt x="526" y="78"/>
                      <a:pt x="526" y="78"/>
                    </a:cubicBezTo>
                    <a:cubicBezTo>
                      <a:pt x="528" y="78"/>
                      <a:pt x="530" y="76"/>
                      <a:pt x="529" y="73"/>
                    </a:cubicBezTo>
                    <a:cubicBezTo>
                      <a:pt x="529" y="72"/>
                      <a:pt x="529" y="70"/>
                      <a:pt x="527" y="69"/>
                    </a:cubicBezTo>
                    <a:cubicBezTo>
                      <a:pt x="514" y="55"/>
                      <a:pt x="514" y="55"/>
                      <a:pt x="514" y="55"/>
                    </a:cubicBezTo>
                    <a:cubicBezTo>
                      <a:pt x="513" y="54"/>
                      <a:pt x="511" y="53"/>
                      <a:pt x="509" y="52"/>
                    </a:cubicBezTo>
                    <a:cubicBezTo>
                      <a:pt x="508" y="51"/>
                      <a:pt x="506" y="50"/>
                      <a:pt x="504" y="49"/>
                    </a:cubicBezTo>
                    <a:cubicBezTo>
                      <a:pt x="393" y="22"/>
                      <a:pt x="393" y="22"/>
                      <a:pt x="393" y="22"/>
                    </a:cubicBezTo>
                    <a:cubicBezTo>
                      <a:pt x="392" y="22"/>
                      <a:pt x="391" y="21"/>
                      <a:pt x="390" y="21"/>
                    </a:cubicBezTo>
                    <a:cubicBezTo>
                      <a:pt x="389" y="21"/>
                      <a:pt x="387" y="22"/>
                      <a:pt x="386" y="22"/>
                    </a:cubicBezTo>
                    <a:cubicBezTo>
                      <a:pt x="385" y="23"/>
                      <a:pt x="383" y="24"/>
                      <a:pt x="383" y="25"/>
                    </a:cubicBezTo>
                    <a:cubicBezTo>
                      <a:pt x="382" y="26"/>
                      <a:pt x="381" y="26"/>
                      <a:pt x="379" y="26"/>
                    </a:cubicBezTo>
                    <a:cubicBezTo>
                      <a:pt x="378" y="26"/>
                      <a:pt x="378" y="26"/>
                      <a:pt x="377" y="26"/>
                    </a:cubicBezTo>
                    <a:cubicBezTo>
                      <a:pt x="299" y="0"/>
                      <a:pt x="299" y="0"/>
                      <a:pt x="299" y="0"/>
                    </a:cubicBezTo>
                    <a:cubicBezTo>
                      <a:pt x="298" y="0"/>
                      <a:pt x="297" y="0"/>
                      <a:pt x="296" y="0"/>
                    </a:cubicBezTo>
                    <a:cubicBezTo>
                      <a:pt x="295" y="0"/>
                      <a:pt x="294" y="0"/>
                      <a:pt x="293" y="1"/>
                    </a:cubicBezTo>
                    <a:cubicBezTo>
                      <a:pt x="292" y="2"/>
                      <a:pt x="291" y="4"/>
                      <a:pt x="291" y="5"/>
                    </a:cubicBezTo>
                    <a:cubicBezTo>
                      <a:pt x="291" y="6"/>
                      <a:pt x="291" y="8"/>
                      <a:pt x="290" y="10"/>
                    </a:cubicBezTo>
                    <a:cubicBezTo>
                      <a:pt x="290" y="11"/>
                      <a:pt x="289" y="13"/>
                      <a:pt x="288" y="15"/>
                    </a:cubicBezTo>
                    <a:cubicBezTo>
                      <a:pt x="282" y="28"/>
                      <a:pt x="282" y="28"/>
                      <a:pt x="282" y="28"/>
                    </a:cubicBezTo>
                    <a:cubicBezTo>
                      <a:pt x="281" y="31"/>
                      <a:pt x="277" y="34"/>
                      <a:pt x="275" y="36"/>
                    </a:cubicBezTo>
                    <a:cubicBezTo>
                      <a:pt x="265" y="42"/>
                      <a:pt x="265" y="42"/>
                      <a:pt x="265" y="42"/>
                    </a:cubicBezTo>
                    <a:cubicBezTo>
                      <a:pt x="264" y="43"/>
                      <a:pt x="262" y="44"/>
                      <a:pt x="260" y="44"/>
                    </a:cubicBezTo>
                    <a:cubicBezTo>
                      <a:pt x="259" y="45"/>
                      <a:pt x="257" y="45"/>
                      <a:pt x="256" y="45"/>
                    </a:cubicBezTo>
                    <a:cubicBezTo>
                      <a:pt x="221" y="45"/>
                      <a:pt x="221" y="45"/>
                      <a:pt x="221" y="45"/>
                    </a:cubicBezTo>
                    <a:cubicBezTo>
                      <a:pt x="219" y="45"/>
                      <a:pt x="217" y="46"/>
                      <a:pt x="215" y="47"/>
                    </a:cubicBezTo>
                    <a:cubicBezTo>
                      <a:pt x="214" y="48"/>
                      <a:pt x="212" y="50"/>
                      <a:pt x="212" y="52"/>
                    </a:cubicBezTo>
                    <a:cubicBezTo>
                      <a:pt x="211" y="53"/>
                      <a:pt x="210" y="54"/>
                      <a:pt x="209" y="54"/>
                    </a:cubicBezTo>
                    <a:cubicBezTo>
                      <a:pt x="209" y="54"/>
                      <a:pt x="209" y="54"/>
                      <a:pt x="208" y="54"/>
                    </a:cubicBezTo>
                    <a:cubicBezTo>
                      <a:pt x="199" y="48"/>
                      <a:pt x="199" y="48"/>
                      <a:pt x="199" y="48"/>
                    </a:cubicBezTo>
                    <a:cubicBezTo>
                      <a:pt x="198" y="48"/>
                      <a:pt x="198" y="47"/>
                      <a:pt x="198" y="47"/>
                    </a:cubicBezTo>
                    <a:cubicBezTo>
                      <a:pt x="198" y="47"/>
                      <a:pt x="198" y="47"/>
                      <a:pt x="198" y="47"/>
                    </a:cubicBezTo>
                    <a:cubicBezTo>
                      <a:pt x="197" y="48"/>
                      <a:pt x="197" y="48"/>
                      <a:pt x="197" y="48"/>
                    </a:cubicBezTo>
                    <a:cubicBezTo>
                      <a:pt x="198" y="48"/>
                      <a:pt x="198" y="48"/>
                      <a:pt x="198" y="48"/>
                    </a:cubicBezTo>
                    <a:cubicBezTo>
                      <a:pt x="198" y="47"/>
                      <a:pt x="198" y="47"/>
                      <a:pt x="198" y="47"/>
                    </a:cubicBezTo>
                    <a:cubicBezTo>
                      <a:pt x="197" y="48"/>
                      <a:pt x="197" y="48"/>
                      <a:pt x="197" y="48"/>
                    </a:cubicBezTo>
                    <a:cubicBezTo>
                      <a:pt x="198" y="48"/>
                      <a:pt x="198" y="48"/>
                      <a:pt x="198" y="48"/>
                    </a:cubicBezTo>
                    <a:cubicBezTo>
                      <a:pt x="197" y="48"/>
                      <a:pt x="197" y="48"/>
                      <a:pt x="197" y="48"/>
                    </a:cubicBezTo>
                    <a:cubicBezTo>
                      <a:pt x="198" y="49"/>
                      <a:pt x="198" y="49"/>
                      <a:pt x="198" y="49"/>
                    </a:cubicBezTo>
                    <a:cubicBezTo>
                      <a:pt x="198" y="48"/>
                      <a:pt x="198" y="48"/>
                      <a:pt x="198" y="48"/>
                    </a:cubicBezTo>
                    <a:cubicBezTo>
                      <a:pt x="197" y="48"/>
                      <a:pt x="197" y="48"/>
                      <a:pt x="197" y="48"/>
                    </a:cubicBezTo>
                    <a:cubicBezTo>
                      <a:pt x="198" y="49"/>
                      <a:pt x="198" y="49"/>
                      <a:pt x="198" y="49"/>
                    </a:cubicBezTo>
                    <a:cubicBezTo>
                      <a:pt x="197" y="48"/>
                      <a:pt x="197" y="48"/>
                      <a:pt x="197" y="48"/>
                    </a:cubicBezTo>
                    <a:cubicBezTo>
                      <a:pt x="197" y="49"/>
                      <a:pt x="197" y="49"/>
                      <a:pt x="197" y="49"/>
                    </a:cubicBezTo>
                    <a:cubicBezTo>
                      <a:pt x="198" y="49"/>
                      <a:pt x="198" y="49"/>
                      <a:pt x="198" y="49"/>
                    </a:cubicBezTo>
                    <a:cubicBezTo>
                      <a:pt x="197" y="48"/>
                      <a:pt x="197" y="48"/>
                      <a:pt x="197" y="48"/>
                    </a:cubicBezTo>
                    <a:cubicBezTo>
                      <a:pt x="197" y="49"/>
                      <a:pt x="197" y="49"/>
                      <a:pt x="197" y="49"/>
                    </a:cubicBezTo>
                    <a:cubicBezTo>
                      <a:pt x="197" y="49"/>
                      <a:pt x="197" y="49"/>
                      <a:pt x="197" y="49"/>
                    </a:cubicBezTo>
                    <a:cubicBezTo>
                      <a:pt x="197" y="50"/>
                      <a:pt x="197" y="50"/>
                      <a:pt x="197" y="50"/>
                    </a:cubicBezTo>
                    <a:cubicBezTo>
                      <a:pt x="197" y="49"/>
                      <a:pt x="197" y="49"/>
                      <a:pt x="197" y="49"/>
                    </a:cubicBezTo>
                    <a:cubicBezTo>
                      <a:pt x="197" y="49"/>
                      <a:pt x="197" y="49"/>
                      <a:pt x="197" y="49"/>
                    </a:cubicBezTo>
                    <a:cubicBezTo>
                      <a:pt x="197" y="50"/>
                      <a:pt x="197" y="50"/>
                      <a:pt x="197" y="50"/>
                    </a:cubicBezTo>
                    <a:cubicBezTo>
                      <a:pt x="197" y="50"/>
                      <a:pt x="197" y="50"/>
                      <a:pt x="197" y="50"/>
                    </a:cubicBezTo>
                    <a:cubicBezTo>
                      <a:pt x="198" y="50"/>
                      <a:pt x="198" y="50"/>
                      <a:pt x="198" y="50"/>
                    </a:cubicBezTo>
                    <a:cubicBezTo>
                      <a:pt x="198" y="50"/>
                      <a:pt x="198" y="50"/>
                      <a:pt x="198" y="50"/>
                    </a:cubicBezTo>
                    <a:cubicBezTo>
                      <a:pt x="201" y="50"/>
                      <a:pt x="201" y="50"/>
                      <a:pt x="201" y="50"/>
                    </a:cubicBezTo>
                    <a:cubicBezTo>
                      <a:pt x="201" y="50"/>
                      <a:pt x="201" y="50"/>
                      <a:pt x="201" y="50"/>
                    </a:cubicBezTo>
                    <a:cubicBezTo>
                      <a:pt x="203" y="50"/>
                      <a:pt x="205" y="49"/>
                      <a:pt x="206" y="49"/>
                    </a:cubicBezTo>
                    <a:cubicBezTo>
                      <a:pt x="208" y="48"/>
                      <a:pt x="209" y="47"/>
                      <a:pt x="210" y="46"/>
                    </a:cubicBezTo>
                    <a:cubicBezTo>
                      <a:pt x="210" y="45"/>
                      <a:pt x="211" y="44"/>
                      <a:pt x="211" y="43"/>
                    </a:cubicBezTo>
                    <a:cubicBezTo>
                      <a:pt x="211" y="42"/>
                      <a:pt x="210" y="41"/>
                      <a:pt x="209" y="40"/>
                    </a:cubicBezTo>
                    <a:cubicBezTo>
                      <a:pt x="208" y="39"/>
                      <a:pt x="207" y="38"/>
                      <a:pt x="206" y="38"/>
                    </a:cubicBezTo>
                    <a:cubicBezTo>
                      <a:pt x="197" y="35"/>
                      <a:pt x="197" y="35"/>
                      <a:pt x="197" y="35"/>
                    </a:cubicBezTo>
                    <a:cubicBezTo>
                      <a:pt x="195" y="35"/>
                      <a:pt x="190" y="33"/>
                      <a:pt x="188" y="31"/>
                    </a:cubicBezTo>
                    <a:cubicBezTo>
                      <a:pt x="183" y="28"/>
                      <a:pt x="183" y="28"/>
                      <a:pt x="183" y="28"/>
                    </a:cubicBezTo>
                    <a:cubicBezTo>
                      <a:pt x="181" y="27"/>
                      <a:pt x="180" y="26"/>
                      <a:pt x="178" y="26"/>
                    </a:cubicBezTo>
                    <a:cubicBezTo>
                      <a:pt x="176" y="26"/>
                      <a:pt x="173" y="27"/>
                      <a:pt x="171" y="29"/>
                    </a:cubicBezTo>
                    <a:cubicBezTo>
                      <a:pt x="136" y="64"/>
                      <a:pt x="136" y="64"/>
                      <a:pt x="136" y="64"/>
                    </a:cubicBezTo>
                    <a:cubicBezTo>
                      <a:pt x="133" y="66"/>
                      <a:pt x="131" y="71"/>
                      <a:pt x="130" y="75"/>
                    </a:cubicBezTo>
                    <a:cubicBezTo>
                      <a:pt x="130" y="76"/>
                      <a:pt x="130" y="76"/>
                      <a:pt x="130" y="76"/>
                    </a:cubicBezTo>
                    <a:cubicBezTo>
                      <a:pt x="130" y="76"/>
                      <a:pt x="130" y="77"/>
                      <a:pt x="130" y="78"/>
                    </a:cubicBezTo>
                    <a:cubicBezTo>
                      <a:pt x="130" y="79"/>
                      <a:pt x="130" y="81"/>
                      <a:pt x="131" y="82"/>
                    </a:cubicBezTo>
                    <a:cubicBezTo>
                      <a:pt x="132" y="83"/>
                      <a:pt x="133" y="84"/>
                      <a:pt x="135" y="84"/>
                    </a:cubicBezTo>
                    <a:cubicBezTo>
                      <a:pt x="136" y="84"/>
                      <a:pt x="136" y="84"/>
                      <a:pt x="136" y="84"/>
                    </a:cubicBezTo>
                    <a:cubicBezTo>
                      <a:pt x="136" y="84"/>
                      <a:pt x="136" y="84"/>
                      <a:pt x="136" y="84"/>
                    </a:cubicBezTo>
                    <a:cubicBezTo>
                      <a:pt x="136" y="84"/>
                      <a:pt x="136" y="84"/>
                      <a:pt x="136" y="84"/>
                    </a:cubicBezTo>
                    <a:cubicBezTo>
                      <a:pt x="136" y="84"/>
                      <a:pt x="136" y="84"/>
                      <a:pt x="136" y="84"/>
                    </a:cubicBezTo>
                    <a:cubicBezTo>
                      <a:pt x="137" y="84"/>
                      <a:pt x="138" y="84"/>
                      <a:pt x="138" y="85"/>
                    </a:cubicBezTo>
                    <a:cubicBezTo>
                      <a:pt x="139" y="86"/>
                      <a:pt x="140" y="87"/>
                      <a:pt x="140" y="88"/>
                    </a:cubicBezTo>
                    <a:cubicBezTo>
                      <a:pt x="141" y="91"/>
                      <a:pt x="141" y="91"/>
                      <a:pt x="141" y="91"/>
                    </a:cubicBezTo>
                    <a:cubicBezTo>
                      <a:pt x="142" y="92"/>
                      <a:pt x="143" y="93"/>
                      <a:pt x="143" y="94"/>
                    </a:cubicBezTo>
                    <a:cubicBezTo>
                      <a:pt x="144" y="95"/>
                      <a:pt x="145" y="95"/>
                      <a:pt x="147" y="95"/>
                    </a:cubicBezTo>
                    <a:cubicBezTo>
                      <a:pt x="148" y="95"/>
                      <a:pt x="150" y="94"/>
                      <a:pt x="151" y="93"/>
                    </a:cubicBezTo>
                    <a:cubicBezTo>
                      <a:pt x="156" y="86"/>
                      <a:pt x="156" y="86"/>
                      <a:pt x="156" y="86"/>
                    </a:cubicBezTo>
                    <a:cubicBezTo>
                      <a:pt x="158" y="83"/>
                      <a:pt x="160" y="78"/>
                      <a:pt x="160" y="74"/>
                    </a:cubicBezTo>
                    <a:cubicBezTo>
                      <a:pt x="161" y="71"/>
                      <a:pt x="163" y="66"/>
                      <a:pt x="164" y="64"/>
                    </a:cubicBezTo>
                    <a:cubicBezTo>
                      <a:pt x="167" y="60"/>
                      <a:pt x="167" y="60"/>
                      <a:pt x="167" y="60"/>
                    </a:cubicBezTo>
                    <a:cubicBezTo>
                      <a:pt x="167" y="59"/>
                      <a:pt x="168" y="59"/>
                      <a:pt x="169" y="58"/>
                    </a:cubicBezTo>
                    <a:cubicBezTo>
                      <a:pt x="170" y="58"/>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8"/>
                      <a:pt x="170" y="59"/>
                      <a:pt x="169" y="60"/>
                    </a:cubicBezTo>
                    <a:cubicBezTo>
                      <a:pt x="168" y="62"/>
                      <a:pt x="167" y="65"/>
                      <a:pt x="167" y="67"/>
                    </a:cubicBezTo>
                    <a:cubicBezTo>
                      <a:pt x="167" y="69"/>
                      <a:pt x="168" y="70"/>
                      <a:pt x="168" y="71"/>
                    </a:cubicBezTo>
                    <a:cubicBezTo>
                      <a:pt x="169" y="74"/>
                      <a:pt x="172" y="75"/>
                      <a:pt x="175" y="75"/>
                    </a:cubicBezTo>
                    <a:cubicBezTo>
                      <a:pt x="176" y="75"/>
                      <a:pt x="177" y="75"/>
                      <a:pt x="178" y="75"/>
                    </a:cubicBezTo>
                    <a:cubicBezTo>
                      <a:pt x="179" y="75"/>
                      <a:pt x="179" y="75"/>
                      <a:pt x="179" y="75"/>
                    </a:cubicBezTo>
                    <a:cubicBezTo>
                      <a:pt x="180" y="74"/>
                      <a:pt x="180" y="74"/>
                      <a:pt x="181"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5"/>
                      <a:pt x="181" y="76"/>
                    </a:cubicBezTo>
                    <a:cubicBezTo>
                      <a:pt x="181" y="76"/>
                      <a:pt x="180" y="77"/>
                      <a:pt x="179" y="78"/>
                    </a:cubicBezTo>
                    <a:cubicBezTo>
                      <a:pt x="176" y="80"/>
                      <a:pt x="176" y="80"/>
                      <a:pt x="176" y="80"/>
                    </a:cubicBezTo>
                    <a:cubicBezTo>
                      <a:pt x="173" y="82"/>
                      <a:pt x="170" y="85"/>
                      <a:pt x="167" y="88"/>
                    </a:cubicBezTo>
                    <a:cubicBezTo>
                      <a:pt x="152" y="104"/>
                      <a:pt x="152" y="104"/>
                      <a:pt x="152" y="104"/>
                    </a:cubicBezTo>
                    <a:cubicBezTo>
                      <a:pt x="150" y="105"/>
                      <a:pt x="148" y="106"/>
                      <a:pt x="146" y="106"/>
                    </a:cubicBezTo>
                    <a:cubicBezTo>
                      <a:pt x="145" y="106"/>
                      <a:pt x="145" y="106"/>
                      <a:pt x="145" y="106"/>
                    </a:cubicBezTo>
                    <a:cubicBezTo>
                      <a:pt x="144" y="108"/>
                      <a:pt x="144" y="108"/>
                      <a:pt x="144" y="108"/>
                    </a:cubicBezTo>
                    <a:cubicBezTo>
                      <a:pt x="145" y="106"/>
                      <a:pt x="145" y="106"/>
                      <a:pt x="145" y="106"/>
                    </a:cubicBezTo>
                    <a:cubicBezTo>
                      <a:pt x="145" y="106"/>
                      <a:pt x="145" y="106"/>
                      <a:pt x="145" y="106"/>
                    </a:cubicBezTo>
                    <a:cubicBezTo>
                      <a:pt x="145" y="106"/>
                      <a:pt x="145" y="106"/>
                      <a:pt x="145" y="106"/>
                    </a:cubicBezTo>
                    <a:cubicBezTo>
                      <a:pt x="145" y="106"/>
                      <a:pt x="145" y="106"/>
                      <a:pt x="145" y="106"/>
                    </a:cubicBezTo>
                    <a:cubicBezTo>
                      <a:pt x="144" y="106"/>
                      <a:pt x="143" y="105"/>
                      <a:pt x="142" y="104"/>
                    </a:cubicBezTo>
                    <a:cubicBezTo>
                      <a:pt x="141" y="103"/>
                      <a:pt x="140" y="102"/>
                      <a:pt x="140" y="100"/>
                    </a:cubicBezTo>
                    <a:cubicBezTo>
                      <a:pt x="139" y="96"/>
                      <a:pt x="139" y="96"/>
                      <a:pt x="139" y="96"/>
                    </a:cubicBezTo>
                    <a:cubicBezTo>
                      <a:pt x="139" y="95"/>
                      <a:pt x="138" y="94"/>
                      <a:pt x="138" y="94"/>
                    </a:cubicBezTo>
                    <a:cubicBezTo>
                      <a:pt x="138" y="93"/>
                      <a:pt x="137" y="93"/>
                      <a:pt x="137" y="93"/>
                    </a:cubicBezTo>
                    <a:cubicBezTo>
                      <a:pt x="136" y="92"/>
                      <a:pt x="136" y="92"/>
                      <a:pt x="135" y="92"/>
                    </a:cubicBezTo>
                    <a:cubicBezTo>
                      <a:pt x="134" y="92"/>
                      <a:pt x="133" y="93"/>
                      <a:pt x="132" y="93"/>
                    </a:cubicBezTo>
                    <a:cubicBezTo>
                      <a:pt x="132" y="94"/>
                      <a:pt x="131" y="95"/>
                      <a:pt x="131" y="96"/>
                    </a:cubicBezTo>
                    <a:cubicBezTo>
                      <a:pt x="129" y="101"/>
                      <a:pt x="129" y="101"/>
                      <a:pt x="129" y="101"/>
                    </a:cubicBezTo>
                    <a:cubicBezTo>
                      <a:pt x="128" y="103"/>
                      <a:pt x="127" y="104"/>
                      <a:pt x="126" y="105"/>
                    </a:cubicBezTo>
                    <a:cubicBezTo>
                      <a:pt x="126" y="105"/>
                      <a:pt x="126" y="105"/>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4" y="106"/>
                      <a:pt x="124" y="106"/>
                      <a:pt x="123" y="106"/>
                    </a:cubicBezTo>
                    <a:cubicBezTo>
                      <a:pt x="121" y="107"/>
                      <a:pt x="119" y="109"/>
                      <a:pt x="117" y="111"/>
                    </a:cubicBezTo>
                    <a:cubicBezTo>
                      <a:pt x="114" y="115"/>
                      <a:pt x="114" y="115"/>
                      <a:pt x="114" y="115"/>
                    </a:cubicBezTo>
                    <a:cubicBezTo>
                      <a:pt x="113" y="117"/>
                      <a:pt x="109" y="121"/>
                      <a:pt x="107" y="122"/>
                    </a:cubicBezTo>
                    <a:cubicBezTo>
                      <a:pt x="89" y="133"/>
                      <a:pt x="89" y="133"/>
                      <a:pt x="89" y="133"/>
                    </a:cubicBezTo>
                    <a:cubicBezTo>
                      <a:pt x="86" y="134"/>
                      <a:pt x="85" y="136"/>
                      <a:pt x="85" y="138"/>
                    </a:cubicBezTo>
                    <a:cubicBezTo>
                      <a:pt x="85" y="140"/>
                      <a:pt x="85" y="141"/>
                      <a:pt x="86" y="142"/>
                    </a:cubicBezTo>
                    <a:cubicBezTo>
                      <a:pt x="87" y="143"/>
                      <a:pt x="87" y="145"/>
                      <a:pt x="87" y="147"/>
                    </a:cubicBezTo>
                    <a:cubicBezTo>
                      <a:pt x="87" y="148"/>
                      <a:pt x="87" y="149"/>
                      <a:pt x="87" y="150"/>
                    </a:cubicBezTo>
                    <a:cubicBezTo>
                      <a:pt x="86" y="152"/>
                      <a:pt x="86" y="152"/>
                      <a:pt x="86" y="152"/>
                    </a:cubicBezTo>
                    <a:cubicBezTo>
                      <a:pt x="86" y="153"/>
                      <a:pt x="85" y="154"/>
                      <a:pt x="84" y="155"/>
                    </a:cubicBezTo>
                    <a:cubicBezTo>
                      <a:pt x="83" y="156"/>
                      <a:pt x="82" y="157"/>
                      <a:pt x="81" y="157"/>
                    </a:cubicBezTo>
                    <a:cubicBezTo>
                      <a:pt x="68" y="160"/>
                      <a:pt x="68" y="160"/>
                      <a:pt x="68" y="160"/>
                    </a:cubicBezTo>
                    <a:cubicBezTo>
                      <a:pt x="66" y="160"/>
                      <a:pt x="65" y="162"/>
                      <a:pt x="63" y="163"/>
                    </a:cubicBezTo>
                    <a:cubicBezTo>
                      <a:pt x="62" y="165"/>
                      <a:pt x="61" y="167"/>
                      <a:pt x="60" y="169"/>
                    </a:cubicBezTo>
                    <a:cubicBezTo>
                      <a:pt x="56" y="188"/>
                      <a:pt x="56" y="188"/>
                      <a:pt x="56" y="188"/>
                    </a:cubicBezTo>
                    <a:cubicBezTo>
                      <a:pt x="56" y="189"/>
                      <a:pt x="56" y="189"/>
                      <a:pt x="56" y="190"/>
                    </a:cubicBezTo>
                    <a:cubicBezTo>
                      <a:pt x="56" y="192"/>
                      <a:pt x="56" y="193"/>
                      <a:pt x="57" y="195"/>
                    </a:cubicBezTo>
                    <a:cubicBezTo>
                      <a:pt x="58" y="196"/>
                      <a:pt x="60" y="197"/>
                      <a:pt x="61" y="197"/>
                    </a:cubicBezTo>
                    <a:cubicBezTo>
                      <a:pt x="62" y="197"/>
                      <a:pt x="62" y="197"/>
                      <a:pt x="62" y="197"/>
                    </a:cubicBezTo>
                    <a:cubicBezTo>
                      <a:pt x="79" y="196"/>
                      <a:pt x="79" y="196"/>
                      <a:pt x="79" y="196"/>
                    </a:cubicBezTo>
                    <a:cubicBezTo>
                      <a:pt x="81" y="195"/>
                      <a:pt x="83" y="195"/>
                      <a:pt x="85" y="194"/>
                    </a:cubicBezTo>
                    <a:cubicBezTo>
                      <a:pt x="87" y="193"/>
                      <a:pt x="88" y="191"/>
                      <a:pt x="90" y="189"/>
                    </a:cubicBezTo>
                    <a:cubicBezTo>
                      <a:pt x="99" y="176"/>
                      <a:pt x="99" y="176"/>
                      <a:pt x="99" y="176"/>
                    </a:cubicBezTo>
                    <a:cubicBezTo>
                      <a:pt x="101" y="173"/>
                      <a:pt x="105" y="170"/>
                      <a:pt x="107" y="169"/>
                    </a:cubicBezTo>
                    <a:cubicBezTo>
                      <a:pt x="120" y="163"/>
                      <a:pt x="120" y="163"/>
                      <a:pt x="120" y="163"/>
                    </a:cubicBezTo>
                    <a:cubicBezTo>
                      <a:pt x="120" y="162"/>
                      <a:pt x="121" y="162"/>
                      <a:pt x="121" y="162"/>
                    </a:cubicBezTo>
                    <a:cubicBezTo>
                      <a:pt x="122" y="162"/>
                      <a:pt x="124" y="163"/>
                      <a:pt x="125" y="165"/>
                    </a:cubicBezTo>
                    <a:cubicBezTo>
                      <a:pt x="134" y="185"/>
                      <a:pt x="134" y="185"/>
                      <a:pt x="134" y="185"/>
                    </a:cubicBezTo>
                    <a:cubicBezTo>
                      <a:pt x="134" y="186"/>
                      <a:pt x="135" y="187"/>
                      <a:pt x="136" y="188"/>
                    </a:cubicBezTo>
                    <a:cubicBezTo>
                      <a:pt x="137" y="188"/>
                      <a:pt x="138" y="189"/>
                      <a:pt x="139" y="189"/>
                    </a:cubicBezTo>
                    <a:cubicBezTo>
                      <a:pt x="141" y="189"/>
                      <a:pt x="143" y="188"/>
                      <a:pt x="144" y="186"/>
                    </a:cubicBezTo>
                    <a:cubicBezTo>
                      <a:pt x="144" y="185"/>
                      <a:pt x="144" y="185"/>
                      <a:pt x="144" y="185"/>
                    </a:cubicBezTo>
                    <a:cubicBezTo>
                      <a:pt x="144" y="185"/>
                      <a:pt x="144" y="185"/>
                      <a:pt x="144" y="185"/>
                    </a:cubicBezTo>
                    <a:cubicBezTo>
                      <a:pt x="144" y="185"/>
                      <a:pt x="144" y="185"/>
                      <a:pt x="144" y="185"/>
                    </a:cubicBezTo>
                    <a:cubicBezTo>
                      <a:pt x="145" y="183"/>
                      <a:pt x="146" y="181"/>
                      <a:pt x="146" y="179"/>
                    </a:cubicBezTo>
                    <a:cubicBezTo>
                      <a:pt x="146" y="176"/>
                      <a:pt x="146" y="174"/>
                      <a:pt x="144" y="172"/>
                    </a:cubicBezTo>
                    <a:cubicBezTo>
                      <a:pt x="140" y="164"/>
                      <a:pt x="140" y="164"/>
                      <a:pt x="140" y="164"/>
                    </a:cubicBezTo>
                    <a:cubicBezTo>
                      <a:pt x="139" y="163"/>
                      <a:pt x="138" y="160"/>
                      <a:pt x="138" y="159"/>
                    </a:cubicBezTo>
                    <a:cubicBezTo>
                      <a:pt x="138" y="158"/>
                      <a:pt x="138" y="157"/>
                      <a:pt x="139" y="157"/>
                    </a:cubicBezTo>
                    <a:cubicBezTo>
                      <a:pt x="139" y="157"/>
                      <a:pt x="139" y="157"/>
                      <a:pt x="139" y="157"/>
                    </a:cubicBezTo>
                    <a:cubicBezTo>
                      <a:pt x="139" y="157"/>
                      <a:pt x="139" y="157"/>
                      <a:pt x="139" y="157"/>
                    </a:cubicBezTo>
                    <a:cubicBezTo>
                      <a:pt x="138" y="156"/>
                      <a:pt x="138" y="156"/>
                      <a:pt x="138" y="156"/>
                    </a:cubicBezTo>
                    <a:cubicBezTo>
                      <a:pt x="138" y="157"/>
                      <a:pt x="138" y="157"/>
                      <a:pt x="138" y="157"/>
                    </a:cubicBezTo>
                    <a:cubicBezTo>
                      <a:pt x="139" y="157"/>
                      <a:pt x="139" y="157"/>
                      <a:pt x="139" y="157"/>
                    </a:cubicBezTo>
                    <a:cubicBezTo>
                      <a:pt x="138" y="156"/>
                      <a:pt x="138" y="156"/>
                      <a:pt x="138" y="156"/>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9" y="157"/>
                      <a:pt x="139" y="157"/>
                      <a:pt x="139" y="157"/>
                    </a:cubicBezTo>
                    <a:cubicBezTo>
                      <a:pt x="139" y="157"/>
                      <a:pt x="139" y="158"/>
                      <a:pt x="140" y="158"/>
                    </a:cubicBezTo>
                    <a:cubicBezTo>
                      <a:pt x="157" y="187"/>
                      <a:pt x="157" y="187"/>
                      <a:pt x="157" y="187"/>
                    </a:cubicBezTo>
                    <a:cubicBezTo>
                      <a:pt x="159" y="189"/>
                      <a:pt x="160" y="191"/>
                      <a:pt x="163" y="191"/>
                    </a:cubicBezTo>
                    <a:cubicBezTo>
                      <a:pt x="165" y="191"/>
                      <a:pt x="166" y="189"/>
                      <a:pt x="168" y="187"/>
                    </a:cubicBezTo>
                    <a:cubicBezTo>
                      <a:pt x="171" y="182"/>
                      <a:pt x="171" y="182"/>
                      <a:pt x="171" y="182"/>
                    </a:cubicBezTo>
                    <a:cubicBezTo>
                      <a:pt x="171" y="181"/>
                      <a:pt x="171" y="181"/>
                      <a:pt x="171" y="181"/>
                    </a:cubicBezTo>
                    <a:cubicBezTo>
                      <a:pt x="172" y="181"/>
                      <a:pt x="172" y="181"/>
                      <a:pt x="172" y="181"/>
                    </a:cubicBezTo>
                    <a:cubicBezTo>
                      <a:pt x="171" y="181"/>
                      <a:pt x="171" y="181"/>
                      <a:pt x="171" y="181"/>
                    </a:cubicBezTo>
                    <a:cubicBezTo>
                      <a:pt x="171" y="181"/>
                      <a:pt x="171" y="181"/>
                      <a:pt x="171" y="181"/>
                    </a:cubicBezTo>
                    <a:cubicBezTo>
                      <a:pt x="172" y="181"/>
                      <a:pt x="172" y="181"/>
                      <a:pt x="172"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2" y="182"/>
                      <a:pt x="172" y="183"/>
                    </a:cubicBezTo>
                    <a:cubicBezTo>
                      <a:pt x="173" y="187"/>
                      <a:pt x="173" y="187"/>
                      <a:pt x="173" y="187"/>
                    </a:cubicBezTo>
                    <a:cubicBezTo>
                      <a:pt x="174" y="189"/>
                      <a:pt x="175" y="191"/>
                      <a:pt x="176" y="193"/>
                    </a:cubicBezTo>
                    <a:cubicBezTo>
                      <a:pt x="178" y="195"/>
                      <a:pt x="179" y="196"/>
                      <a:pt x="181" y="197"/>
                    </a:cubicBezTo>
                    <a:cubicBezTo>
                      <a:pt x="194" y="200"/>
                      <a:pt x="194" y="200"/>
                      <a:pt x="194" y="200"/>
                    </a:cubicBezTo>
                    <a:cubicBezTo>
                      <a:pt x="195" y="200"/>
                      <a:pt x="196" y="201"/>
                      <a:pt x="197" y="202"/>
                    </a:cubicBezTo>
                    <a:cubicBezTo>
                      <a:pt x="197" y="203"/>
                      <a:pt x="198" y="205"/>
                      <a:pt x="198" y="206"/>
                    </a:cubicBezTo>
                    <a:cubicBezTo>
                      <a:pt x="198" y="229"/>
                      <a:pt x="198" y="229"/>
                      <a:pt x="198" y="229"/>
                    </a:cubicBezTo>
                    <a:cubicBezTo>
                      <a:pt x="198" y="230"/>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5" y="229"/>
                      <a:pt x="195" y="229"/>
                      <a:pt x="195" y="229"/>
                    </a:cubicBezTo>
                    <a:cubicBezTo>
                      <a:pt x="193" y="228"/>
                      <a:pt x="191" y="227"/>
                      <a:pt x="188" y="227"/>
                    </a:cubicBezTo>
                    <a:cubicBezTo>
                      <a:pt x="187" y="227"/>
                      <a:pt x="185" y="228"/>
                      <a:pt x="183" y="229"/>
                    </a:cubicBezTo>
                    <a:cubicBezTo>
                      <a:pt x="182" y="230"/>
                      <a:pt x="182" y="230"/>
                      <a:pt x="182" y="230"/>
                    </a:cubicBezTo>
                    <a:cubicBezTo>
                      <a:pt x="181" y="230"/>
                      <a:pt x="180" y="230"/>
                      <a:pt x="179" y="230"/>
                    </a:cubicBezTo>
                    <a:cubicBezTo>
                      <a:pt x="177" y="230"/>
                      <a:pt x="176" y="230"/>
                      <a:pt x="175" y="229"/>
                    </a:cubicBezTo>
                    <a:cubicBezTo>
                      <a:pt x="168" y="225"/>
                      <a:pt x="168" y="225"/>
                      <a:pt x="168" y="225"/>
                    </a:cubicBezTo>
                    <a:cubicBezTo>
                      <a:pt x="167" y="223"/>
                      <a:pt x="165" y="223"/>
                      <a:pt x="163" y="223"/>
                    </a:cubicBezTo>
                    <a:cubicBezTo>
                      <a:pt x="161" y="223"/>
                      <a:pt x="159" y="224"/>
                      <a:pt x="157" y="225"/>
                    </a:cubicBezTo>
                    <a:cubicBezTo>
                      <a:pt x="154" y="227"/>
                      <a:pt x="154" y="227"/>
                      <a:pt x="154" y="227"/>
                    </a:cubicBezTo>
                    <a:cubicBezTo>
                      <a:pt x="153" y="228"/>
                      <a:pt x="151" y="229"/>
                      <a:pt x="149" y="229"/>
                    </a:cubicBezTo>
                    <a:cubicBezTo>
                      <a:pt x="148" y="229"/>
                      <a:pt x="147" y="229"/>
                      <a:pt x="147" y="228"/>
                    </a:cubicBezTo>
                    <a:cubicBezTo>
                      <a:pt x="129" y="219"/>
                      <a:pt x="129" y="219"/>
                      <a:pt x="129" y="219"/>
                    </a:cubicBezTo>
                    <a:cubicBezTo>
                      <a:pt x="128" y="219"/>
                      <a:pt x="127" y="217"/>
                      <a:pt x="126" y="216"/>
                    </a:cubicBezTo>
                    <a:cubicBezTo>
                      <a:pt x="125" y="215"/>
                      <a:pt x="125" y="213"/>
                      <a:pt x="125" y="212"/>
                    </a:cubicBezTo>
                    <a:cubicBezTo>
                      <a:pt x="124" y="201"/>
                      <a:pt x="124" y="201"/>
                      <a:pt x="124" y="201"/>
                    </a:cubicBezTo>
                    <a:cubicBezTo>
                      <a:pt x="124" y="199"/>
                      <a:pt x="123" y="197"/>
                      <a:pt x="122" y="196"/>
                    </a:cubicBezTo>
                    <a:cubicBezTo>
                      <a:pt x="121" y="195"/>
                      <a:pt x="119" y="194"/>
                      <a:pt x="118" y="194"/>
                    </a:cubicBezTo>
                    <a:cubicBezTo>
                      <a:pt x="117" y="194"/>
                      <a:pt x="117" y="194"/>
                      <a:pt x="116" y="194"/>
                    </a:cubicBezTo>
                    <a:cubicBezTo>
                      <a:pt x="51" y="210"/>
                      <a:pt x="51" y="210"/>
                      <a:pt x="51" y="210"/>
                    </a:cubicBezTo>
                    <a:cubicBezTo>
                      <a:pt x="50" y="211"/>
                      <a:pt x="48" y="212"/>
                      <a:pt x="46" y="213"/>
                    </a:cubicBezTo>
                    <a:cubicBezTo>
                      <a:pt x="45" y="215"/>
                      <a:pt x="43" y="216"/>
                      <a:pt x="42" y="218"/>
                    </a:cubicBezTo>
                    <a:cubicBezTo>
                      <a:pt x="2" y="299"/>
                      <a:pt x="2" y="299"/>
                      <a:pt x="2" y="299"/>
                    </a:cubicBezTo>
                    <a:cubicBezTo>
                      <a:pt x="1" y="301"/>
                      <a:pt x="0" y="305"/>
                      <a:pt x="0" y="308"/>
                    </a:cubicBezTo>
                    <a:cubicBezTo>
                      <a:pt x="0" y="310"/>
                      <a:pt x="0" y="311"/>
                      <a:pt x="0" y="312"/>
                    </a:cubicBezTo>
                    <a:lnTo>
                      <a:pt x="3" y="312"/>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89" name="Shape 589"/>
              <p:cNvSpPr/>
              <p:nvPr/>
            </p:nvSpPr>
            <p:spPr>
              <a:xfrm>
                <a:off x="-3751262" y="2446333"/>
                <a:ext cx="508000" cy="323850"/>
              </a:xfrm>
              <a:custGeom>
                <a:pathLst>
                  <a:path extrusionOk="0" h="86" w="135">
                    <a:moveTo>
                      <a:pt x="0" y="83"/>
                    </a:moveTo>
                    <a:cubicBezTo>
                      <a:pt x="0" y="83"/>
                      <a:pt x="1" y="84"/>
                      <a:pt x="2" y="85"/>
                    </a:cubicBezTo>
                    <a:cubicBezTo>
                      <a:pt x="3" y="86"/>
                      <a:pt x="5" y="86"/>
                      <a:pt x="6" y="86"/>
                    </a:cubicBezTo>
                    <a:cubicBezTo>
                      <a:pt x="7" y="86"/>
                      <a:pt x="9" y="86"/>
                      <a:pt x="10" y="85"/>
                    </a:cubicBezTo>
                    <a:cubicBezTo>
                      <a:pt x="11" y="85"/>
                      <a:pt x="11" y="85"/>
                      <a:pt x="11" y="85"/>
                    </a:cubicBezTo>
                    <a:cubicBezTo>
                      <a:pt x="11" y="85"/>
                      <a:pt x="11" y="85"/>
                      <a:pt x="11" y="85"/>
                    </a:cubicBezTo>
                    <a:cubicBezTo>
                      <a:pt x="11" y="85"/>
                      <a:pt x="11" y="85"/>
                      <a:pt x="11" y="85"/>
                    </a:cubicBezTo>
                    <a:cubicBezTo>
                      <a:pt x="11" y="84"/>
                      <a:pt x="11" y="84"/>
                      <a:pt x="11" y="84"/>
                    </a:cubicBezTo>
                    <a:cubicBezTo>
                      <a:pt x="10" y="84"/>
                      <a:pt x="10" y="84"/>
                      <a:pt x="10" y="84"/>
                    </a:cubicBezTo>
                    <a:cubicBezTo>
                      <a:pt x="11" y="85"/>
                      <a:pt x="11" y="85"/>
                      <a:pt x="11" y="85"/>
                    </a:cubicBezTo>
                    <a:cubicBezTo>
                      <a:pt x="11" y="84"/>
                      <a:pt x="11" y="84"/>
                      <a:pt x="11" y="84"/>
                    </a:cubicBezTo>
                    <a:cubicBezTo>
                      <a:pt x="10" y="84"/>
                      <a:pt x="10" y="84"/>
                      <a:pt x="10" y="84"/>
                    </a:cubicBezTo>
                    <a:cubicBezTo>
                      <a:pt x="11" y="84"/>
                      <a:pt x="11" y="84"/>
                      <a:pt x="11" y="84"/>
                    </a:cubicBezTo>
                    <a:cubicBezTo>
                      <a:pt x="10" y="84"/>
                      <a:pt x="10" y="84"/>
                      <a:pt x="10" y="84"/>
                    </a:cubicBezTo>
                    <a:cubicBezTo>
                      <a:pt x="10" y="84"/>
                      <a:pt x="10" y="84"/>
                      <a:pt x="10" y="84"/>
                    </a:cubicBezTo>
                    <a:cubicBezTo>
                      <a:pt x="11" y="84"/>
                      <a:pt x="11" y="84"/>
                      <a:pt x="11" y="84"/>
                    </a:cubicBezTo>
                    <a:cubicBezTo>
                      <a:pt x="10" y="84"/>
                      <a:pt x="10" y="84"/>
                      <a:pt x="10" y="84"/>
                    </a:cubicBezTo>
                    <a:cubicBezTo>
                      <a:pt x="10" y="85"/>
                      <a:pt x="11" y="85"/>
                      <a:pt x="11" y="86"/>
                    </a:cubicBezTo>
                    <a:cubicBezTo>
                      <a:pt x="12" y="86"/>
                      <a:pt x="13" y="86"/>
                      <a:pt x="13" y="86"/>
                    </a:cubicBezTo>
                    <a:cubicBezTo>
                      <a:pt x="14" y="86"/>
                      <a:pt x="15" y="86"/>
                      <a:pt x="16" y="85"/>
                    </a:cubicBezTo>
                    <a:cubicBezTo>
                      <a:pt x="17" y="85"/>
                      <a:pt x="18" y="84"/>
                      <a:pt x="19" y="83"/>
                    </a:cubicBezTo>
                    <a:cubicBezTo>
                      <a:pt x="20" y="82"/>
                      <a:pt x="20" y="82"/>
                      <a:pt x="20" y="82"/>
                    </a:cubicBezTo>
                    <a:cubicBezTo>
                      <a:pt x="22" y="80"/>
                      <a:pt x="26" y="76"/>
                      <a:pt x="28" y="75"/>
                    </a:cubicBezTo>
                    <a:cubicBezTo>
                      <a:pt x="34" y="70"/>
                      <a:pt x="34" y="70"/>
                      <a:pt x="34" y="70"/>
                    </a:cubicBezTo>
                    <a:cubicBezTo>
                      <a:pt x="36" y="68"/>
                      <a:pt x="40" y="65"/>
                      <a:pt x="43" y="64"/>
                    </a:cubicBezTo>
                    <a:cubicBezTo>
                      <a:pt x="62" y="54"/>
                      <a:pt x="62" y="54"/>
                      <a:pt x="62" y="54"/>
                    </a:cubicBezTo>
                    <a:cubicBezTo>
                      <a:pt x="64" y="54"/>
                      <a:pt x="67" y="53"/>
                      <a:pt x="69" y="53"/>
                    </a:cubicBezTo>
                    <a:cubicBezTo>
                      <a:pt x="70" y="53"/>
                      <a:pt x="70" y="53"/>
                      <a:pt x="71" y="53"/>
                    </a:cubicBezTo>
                    <a:cubicBezTo>
                      <a:pt x="83" y="55"/>
                      <a:pt x="83" y="55"/>
                      <a:pt x="83" y="55"/>
                    </a:cubicBezTo>
                    <a:cubicBezTo>
                      <a:pt x="84" y="55"/>
                      <a:pt x="84" y="55"/>
                      <a:pt x="84" y="55"/>
                    </a:cubicBezTo>
                    <a:cubicBezTo>
                      <a:pt x="85" y="55"/>
                      <a:pt x="86" y="55"/>
                      <a:pt x="87" y="54"/>
                    </a:cubicBezTo>
                    <a:cubicBezTo>
                      <a:pt x="88" y="53"/>
                      <a:pt x="88" y="52"/>
                      <a:pt x="88" y="51"/>
                    </a:cubicBezTo>
                    <a:cubicBezTo>
                      <a:pt x="88" y="50"/>
                      <a:pt x="87" y="48"/>
                      <a:pt x="87" y="47"/>
                    </a:cubicBezTo>
                    <a:cubicBezTo>
                      <a:pt x="86" y="46"/>
                      <a:pt x="86" y="46"/>
                      <a:pt x="86" y="46"/>
                    </a:cubicBezTo>
                    <a:cubicBezTo>
                      <a:pt x="85" y="45"/>
                      <a:pt x="84" y="43"/>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1"/>
                      <a:pt x="84" y="41"/>
                      <a:pt x="84" y="41"/>
                    </a:cubicBezTo>
                    <a:cubicBezTo>
                      <a:pt x="84" y="42"/>
                      <a:pt x="84" y="42"/>
                      <a:pt x="84" y="42"/>
                    </a:cubicBezTo>
                    <a:cubicBezTo>
                      <a:pt x="84" y="42"/>
                      <a:pt x="84" y="42"/>
                      <a:pt x="84" y="42"/>
                    </a:cubicBezTo>
                    <a:cubicBezTo>
                      <a:pt x="84" y="41"/>
                      <a:pt x="84" y="41"/>
                      <a:pt x="84" y="41"/>
                    </a:cubicBezTo>
                    <a:cubicBezTo>
                      <a:pt x="84" y="42"/>
                      <a:pt x="84" y="42"/>
                      <a:pt x="84" y="42"/>
                    </a:cubicBezTo>
                    <a:cubicBezTo>
                      <a:pt x="85" y="41"/>
                      <a:pt x="85" y="41"/>
                      <a:pt x="85" y="41"/>
                    </a:cubicBezTo>
                    <a:cubicBezTo>
                      <a:pt x="86" y="41"/>
                      <a:pt x="87" y="41"/>
                      <a:pt x="88" y="41"/>
                    </a:cubicBezTo>
                    <a:cubicBezTo>
                      <a:pt x="88" y="41"/>
                      <a:pt x="88" y="41"/>
                      <a:pt x="88" y="41"/>
                    </a:cubicBezTo>
                    <a:cubicBezTo>
                      <a:pt x="89" y="41"/>
                      <a:pt x="89" y="41"/>
                      <a:pt x="89" y="41"/>
                    </a:cubicBezTo>
                    <a:cubicBezTo>
                      <a:pt x="90" y="41"/>
                      <a:pt x="92" y="41"/>
                      <a:pt x="93" y="40"/>
                    </a:cubicBezTo>
                    <a:cubicBezTo>
                      <a:pt x="95" y="39"/>
                      <a:pt x="96" y="39"/>
                      <a:pt x="98" y="38"/>
                    </a:cubicBezTo>
                    <a:cubicBezTo>
                      <a:pt x="133" y="13"/>
                      <a:pt x="133" y="13"/>
                      <a:pt x="133" y="13"/>
                    </a:cubicBezTo>
                    <a:cubicBezTo>
                      <a:pt x="134" y="12"/>
                      <a:pt x="134" y="12"/>
                      <a:pt x="134" y="12"/>
                    </a:cubicBezTo>
                    <a:cubicBezTo>
                      <a:pt x="135" y="11"/>
                      <a:pt x="135" y="10"/>
                      <a:pt x="135" y="9"/>
                    </a:cubicBezTo>
                    <a:cubicBezTo>
                      <a:pt x="135" y="8"/>
                      <a:pt x="135" y="7"/>
                      <a:pt x="134" y="6"/>
                    </a:cubicBezTo>
                    <a:cubicBezTo>
                      <a:pt x="133" y="6"/>
                      <a:pt x="132" y="5"/>
                      <a:pt x="131" y="5"/>
                    </a:cubicBezTo>
                    <a:cubicBezTo>
                      <a:pt x="105" y="0"/>
                      <a:pt x="105" y="0"/>
                      <a:pt x="105" y="0"/>
                    </a:cubicBezTo>
                    <a:cubicBezTo>
                      <a:pt x="104" y="4"/>
                      <a:pt x="104" y="4"/>
                      <a:pt x="104" y="4"/>
                    </a:cubicBezTo>
                    <a:cubicBezTo>
                      <a:pt x="130" y="9"/>
                      <a:pt x="130" y="9"/>
                      <a:pt x="130" y="9"/>
                    </a:cubicBezTo>
                    <a:cubicBezTo>
                      <a:pt x="131" y="10"/>
                      <a:pt x="131" y="10"/>
                      <a:pt x="131" y="10"/>
                    </a:cubicBezTo>
                    <a:cubicBezTo>
                      <a:pt x="131" y="9"/>
                      <a:pt x="131" y="9"/>
                      <a:pt x="131" y="9"/>
                    </a:cubicBezTo>
                    <a:cubicBezTo>
                      <a:pt x="131" y="10"/>
                      <a:pt x="131" y="10"/>
                      <a:pt x="131" y="10"/>
                    </a:cubicBezTo>
                    <a:cubicBezTo>
                      <a:pt x="131" y="10"/>
                      <a:pt x="131" y="10"/>
                      <a:pt x="131" y="10"/>
                    </a:cubicBezTo>
                    <a:cubicBezTo>
                      <a:pt x="131" y="9"/>
                      <a:pt x="131" y="9"/>
                      <a:pt x="131" y="9"/>
                    </a:cubicBezTo>
                    <a:cubicBezTo>
                      <a:pt x="131" y="10"/>
                      <a:pt x="131" y="10"/>
                      <a:pt x="131" y="10"/>
                    </a:cubicBezTo>
                    <a:cubicBezTo>
                      <a:pt x="132" y="9"/>
                      <a:pt x="132" y="9"/>
                      <a:pt x="132" y="9"/>
                    </a:cubicBezTo>
                    <a:cubicBezTo>
                      <a:pt x="131" y="9"/>
                      <a:pt x="131" y="9"/>
                      <a:pt x="131" y="9"/>
                    </a:cubicBezTo>
                    <a:cubicBezTo>
                      <a:pt x="131" y="10"/>
                      <a:pt x="131" y="10"/>
                      <a:pt x="131" y="10"/>
                    </a:cubicBezTo>
                    <a:cubicBezTo>
                      <a:pt x="132" y="9"/>
                      <a:pt x="132" y="9"/>
                      <a:pt x="132"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0" y="10"/>
                    </a:cubicBezTo>
                    <a:cubicBezTo>
                      <a:pt x="95" y="34"/>
                      <a:pt x="95" y="34"/>
                      <a:pt x="95" y="34"/>
                    </a:cubicBezTo>
                    <a:cubicBezTo>
                      <a:pt x="94" y="35"/>
                      <a:pt x="93" y="36"/>
                      <a:pt x="92" y="36"/>
                    </a:cubicBezTo>
                    <a:cubicBezTo>
                      <a:pt x="91" y="36"/>
                      <a:pt x="89" y="37"/>
                      <a:pt x="89" y="37"/>
                    </a:cubicBezTo>
                    <a:cubicBezTo>
                      <a:pt x="89" y="37"/>
                      <a:pt x="89" y="37"/>
                      <a:pt x="89" y="37"/>
                    </a:cubicBezTo>
                    <a:cubicBezTo>
                      <a:pt x="88" y="37"/>
                      <a:pt x="88" y="37"/>
                      <a:pt x="88" y="37"/>
                    </a:cubicBezTo>
                    <a:cubicBezTo>
                      <a:pt x="86" y="37"/>
                      <a:pt x="85" y="37"/>
                      <a:pt x="84" y="37"/>
                    </a:cubicBezTo>
                    <a:cubicBezTo>
                      <a:pt x="83" y="37"/>
                      <a:pt x="82" y="38"/>
                      <a:pt x="81" y="39"/>
                    </a:cubicBezTo>
                    <a:cubicBezTo>
                      <a:pt x="80" y="40"/>
                      <a:pt x="80" y="41"/>
                      <a:pt x="80" y="42"/>
                    </a:cubicBezTo>
                    <a:cubicBezTo>
                      <a:pt x="80" y="44"/>
                      <a:pt x="81" y="46"/>
                      <a:pt x="82" y="48"/>
                    </a:cubicBezTo>
                    <a:cubicBezTo>
                      <a:pt x="83" y="50"/>
                      <a:pt x="83" y="50"/>
                      <a:pt x="83" y="50"/>
                    </a:cubicBezTo>
                    <a:cubicBezTo>
                      <a:pt x="84" y="50"/>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71" y="49"/>
                      <a:pt x="71" y="49"/>
                      <a:pt x="71" y="49"/>
                    </a:cubicBezTo>
                    <a:cubicBezTo>
                      <a:pt x="71" y="49"/>
                      <a:pt x="70" y="49"/>
                      <a:pt x="69" y="49"/>
                    </a:cubicBezTo>
                    <a:cubicBezTo>
                      <a:pt x="66" y="49"/>
                      <a:pt x="63" y="49"/>
                      <a:pt x="60" y="51"/>
                    </a:cubicBezTo>
                    <a:cubicBezTo>
                      <a:pt x="41" y="60"/>
                      <a:pt x="41" y="60"/>
                      <a:pt x="41" y="60"/>
                    </a:cubicBezTo>
                    <a:cubicBezTo>
                      <a:pt x="38" y="62"/>
                      <a:pt x="34" y="64"/>
                      <a:pt x="31" y="66"/>
                    </a:cubicBezTo>
                    <a:cubicBezTo>
                      <a:pt x="25" y="71"/>
                      <a:pt x="25" y="71"/>
                      <a:pt x="25" y="71"/>
                    </a:cubicBezTo>
                    <a:cubicBezTo>
                      <a:pt x="23" y="73"/>
                      <a:pt x="19" y="77"/>
                      <a:pt x="17" y="79"/>
                    </a:cubicBezTo>
                    <a:cubicBezTo>
                      <a:pt x="16" y="80"/>
                      <a:pt x="16" y="80"/>
                      <a:pt x="16" y="80"/>
                    </a:cubicBezTo>
                    <a:cubicBezTo>
                      <a:pt x="15" y="81"/>
                      <a:pt x="14" y="81"/>
                      <a:pt x="14"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3"/>
                      <a:pt x="13" y="83"/>
                      <a:pt x="13" y="83"/>
                    </a:cubicBezTo>
                    <a:cubicBezTo>
                      <a:pt x="14" y="82"/>
                      <a:pt x="14" y="82"/>
                      <a:pt x="14" y="82"/>
                    </a:cubicBezTo>
                    <a:cubicBezTo>
                      <a:pt x="13" y="82"/>
                      <a:pt x="13" y="82"/>
                      <a:pt x="13" y="82"/>
                    </a:cubicBezTo>
                    <a:cubicBezTo>
                      <a:pt x="13" y="83"/>
                      <a:pt x="13" y="83"/>
                      <a:pt x="13" y="83"/>
                    </a:cubicBezTo>
                    <a:cubicBezTo>
                      <a:pt x="14" y="82"/>
                      <a:pt x="14" y="82"/>
                      <a:pt x="14" y="82"/>
                    </a:cubicBezTo>
                    <a:cubicBezTo>
                      <a:pt x="13" y="83"/>
                      <a:pt x="13" y="83"/>
                      <a:pt x="13" y="83"/>
                    </a:cubicBezTo>
                    <a:cubicBezTo>
                      <a:pt x="14" y="83"/>
                      <a:pt x="14" y="83"/>
                      <a:pt x="14" y="83"/>
                    </a:cubicBezTo>
                    <a:cubicBezTo>
                      <a:pt x="14" y="82"/>
                      <a:pt x="14" y="82"/>
                      <a:pt x="14" y="82"/>
                    </a:cubicBezTo>
                    <a:cubicBezTo>
                      <a:pt x="13" y="83"/>
                      <a:pt x="13" y="83"/>
                      <a:pt x="13" y="83"/>
                    </a:cubicBezTo>
                    <a:cubicBezTo>
                      <a:pt x="14" y="83"/>
                      <a:pt x="14" y="83"/>
                      <a:pt x="14" y="83"/>
                    </a:cubicBezTo>
                    <a:cubicBezTo>
                      <a:pt x="14" y="82"/>
                      <a:pt x="13" y="81"/>
                      <a:pt x="13" y="81"/>
                    </a:cubicBezTo>
                    <a:cubicBezTo>
                      <a:pt x="12" y="80"/>
                      <a:pt x="11" y="80"/>
                      <a:pt x="11" y="80"/>
                    </a:cubicBezTo>
                    <a:cubicBezTo>
                      <a:pt x="9" y="80"/>
                      <a:pt x="8" y="81"/>
                      <a:pt x="7" y="82"/>
                    </a:cubicBezTo>
                    <a:cubicBezTo>
                      <a:pt x="6" y="82"/>
                      <a:pt x="6" y="82"/>
                      <a:pt x="6" y="82"/>
                    </a:cubicBezTo>
                    <a:cubicBezTo>
                      <a:pt x="5" y="82"/>
                      <a:pt x="5" y="82"/>
                      <a:pt x="5" y="82"/>
                    </a:cubicBezTo>
                    <a:cubicBezTo>
                      <a:pt x="4" y="81"/>
                      <a:pt x="3" y="79"/>
                      <a:pt x="3" y="79"/>
                    </a:cubicBezTo>
                    <a:lnTo>
                      <a:pt x="0" y="83"/>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0" name="Shape 590"/>
              <p:cNvSpPr/>
              <p:nvPr/>
            </p:nvSpPr>
            <p:spPr>
              <a:xfrm>
                <a:off x="-1827211" y="3863971"/>
                <a:ext cx="150813" cy="225425"/>
              </a:xfrm>
              <a:custGeom>
                <a:pathLst>
                  <a:path extrusionOk="0" h="60" w="40">
                    <a:moveTo>
                      <a:pt x="4" y="37"/>
                    </a:moveTo>
                    <a:cubicBezTo>
                      <a:pt x="6" y="36"/>
                      <a:pt x="6" y="36"/>
                      <a:pt x="6" y="36"/>
                    </a:cubicBezTo>
                    <a:cubicBezTo>
                      <a:pt x="5" y="35"/>
                      <a:pt x="4" y="34"/>
                      <a:pt x="4" y="33"/>
                    </a:cubicBezTo>
                    <a:cubicBezTo>
                      <a:pt x="4" y="32"/>
                      <a:pt x="5" y="31"/>
                      <a:pt x="5" y="30"/>
                    </a:cubicBezTo>
                    <a:cubicBezTo>
                      <a:pt x="25" y="6"/>
                      <a:pt x="25" y="6"/>
                      <a:pt x="25" y="6"/>
                    </a:cubicBezTo>
                    <a:cubicBezTo>
                      <a:pt x="26" y="5"/>
                      <a:pt x="27" y="5"/>
                      <a:pt x="28" y="5"/>
                    </a:cubicBezTo>
                    <a:cubicBezTo>
                      <a:pt x="29" y="5"/>
                      <a:pt x="29" y="5"/>
                      <a:pt x="30" y="5"/>
                    </a:cubicBezTo>
                    <a:cubicBezTo>
                      <a:pt x="33" y="8"/>
                      <a:pt x="33" y="8"/>
                      <a:pt x="33" y="8"/>
                    </a:cubicBezTo>
                    <a:cubicBezTo>
                      <a:pt x="34" y="8"/>
                      <a:pt x="34" y="9"/>
                      <a:pt x="35" y="10"/>
                    </a:cubicBezTo>
                    <a:cubicBezTo>
                      <a:pt x="35" y="11"/>
                      <a:pt x="35" y="13"/>
                      <a:pt x="35" y="14"/>
                    </a:cubicBezTo>
                    <a:cubicBezTo>
                      <a:pt x="35" y="15"/>
                      <a:pt x="35" y="15"/>
                      <a:pt x="35" y="15"/>
                    </a:cubicBezTo>
                    <a:cubicBezTo>
                      <a:pt x="26" y="54"/>
                      <a:pt x="26" y="54"/>
                      <a:pt x="26" y="54"/>
                    </a:cubicBezTo>
                    <a:cubicBezTo>
                      <a:pt x="26" y="55"/>
                      <a:pt x="26" y="55"/>
                      <a:pt x="26" y="55"/>
                    </a:cubicBezTo>
                    <a:cubicBezTo>
                      <a:pt x="25" y="55"/>
                      <a:pt x="25" y="55"/>
                      <a:pt x="25" y="55"/>
                    </a:cubicBezTo>
                    <a:cubicBezTo>
                      <a:pt x="25" y="55"/>
                      <a:pt x="25" y="55"/>
                      <a:pt x="24" y="55"/>
                    </a:cubicBezTo>
                    <a:cubicBezTo>
                      <a:pt x="6" y="36"/>
                      <a:pt x="6" y="36"/>
                      <a:pt x="6" y="36"/>
                    </a:cubicBezTo>
                    <a:cubicBezTo>
                      <a:pt x="4" y="37"/>
                      <a:pt x="4" y="37"/>
                      <a:pt x="4" y="37"/>
                    </a:cubicBezTo>
                    <a:cubicBezTo>
                      <a:pt x="2" y="39"/>
                      <a:pt x="2" y="39"/>
                      <a:pt x="2" y="39"/>
                    </a:cubicBezTo>
                    <a:cubicBezTo>
                      <a:pt x="21" y="58"/>
                      <a:pt x="21" y="58"/>
                      <a:pt x="21" y="58"/>
                    </a:cubicBezTo>
                    <a:cubicBezTo>
                      <a:pt x="23" y="59"/>
                      <a:pt x="24" y="60"/>
                      <a:pt x="25" y="60"/>
                    </a:cubicBezTo>
                    <a:cubicBezTo>
                      <a:pt x="27" y="60"/>
                      <a:pt x="28" y="59"/>
                      <a:pt x="29" y="58"/>
                    </a:cubicBezTo>
                    <a:cubicBezTo>
                      <a:pt x="30" y="57"/>
                      <a:pt x="30" y="56"/>
                      <a:pt x="31" y="55"/>
                    </a:cubicBezTo>
                    <a:cubicBezTo>
                      <a:pt x="39" y="16"/>
                      <a:pt x="39" y="16"/>
                      <a:pt x="39" y="16"/>
                    </a:cubicBezTo>
                    <a:cubicBezTo>
                      <a:pt x="40" y="16"/>
                      <a:pt x="40" y="15"/>
                      <a:pt x="40" y="14"/>
                    </a:cubicBezTo>
                    <a:cubicBezTo>
                      <a:pt x="40" y="12"/>
                      <a:pt x="39" y="10"/>
                      <a:pt x="39" y="9"/>
                    </a:cubicBezTo>
                    <a:cubicBezTo>
                      <a:pt x="38" y="7"/>
                      <a:pt x="37" y="5"/>
                      <a:pt x="36" y="4"/>
                    </a:cubicBezTo>
                    <a:cubicBezTo>
                      <a:pt x="33" y="2"/>
                      <a:pt x="33" y="2"/>
                      <a:pt x="33" y="2"/>
                    </a:cubicBezTo>
                    <a:cubicBezTo>
                      <a:pt x="31" y="1"/>
                      <a:pt x="30" y="0"/>
                      <a:pt x="28" y="0"/>
                    </a:cubicBezTo>
                    <a:cubicBezTo>
                      <a:pt x="26" y="0"/>
                      <a:pt x="23" y="1"/>
                      <a:pt x="22" y="3"/>
                    </a:cubicBezTo>
                    <a:cubicBezTo>
                      <a:pt x="2" y="27"/>
                      <a:pt x="2" y="27"/>
                      <a:pt x="2" y="27"/>
                    </a:cubicBezTo>
                    <a:cubicBezTo>
                      <a:pt x="1" y="29"/>
                      <a:pt x="0" y="31"/>
                      <a:pt x="0" y="33"/>
                    </a:cubicBezTo>
                    <a:cubicBezTo>
                      <a:pt x="0" y="35"/>
                      <a:pt x="1" y="37"/>
                      <a:pt x="2" y="39"/>
                    </a:cubicBezTo>
                    <a:lnTo>
                      <a:pt x="4" y="37"/>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1" name="Shape 591"/>
              <p:cNvSpPr/>
              <p:nvPr/>
            </p:nvSpPr>
            <p:spPr>
              <a:xfrm>
                <a:off x="-2038349" y="3898894"/>
                <a:ext cx="180975" cy="250824"/>
              </a:xfrm>
              <a:custGeom>
                <a:pathLst>
                  <a:path extrusionOk="0" h="67" w="48">
                    <a:moveTo>
                      <a:pt x="3" y="6"/>
                    </a:moveTo>
                    <a:cubicBezTo>
                      <a:pt x="5" y="4"/>
                      <a:pt x="5" y="4"/>
                      <a:pt x="5" y="4"/>
                    </a:cubicBezTo>
                    <a:cubicBezTo>
                      <a:pt x="5" y="4"/>
                      <a:pt x="5" y="4"/>
                      <a:pt x="5" y="3"/>
                    </a:cubicBezTo>
                    <a:cubicBezTo>
                      <a:pt x="5" y="3"/>
                      <a:pt x="5" y="3"/>
                      <a:pt x="5"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3"/>
                      <a:pt x="3" y="3"/>
                      <a:pt x="3" y="3"/>
                    </a:cubicBezTo>
                    <a:cubicBezTo>
                      <a:pt x="4" y="4"/>
                      <a:pt x="4" y="4"/>
                      <a:pt x="4" y="4"/>
                    </a:cubicBezTo>
                    <a:cubicBezTo>
                      <a:pt x="4" y="3"/>
                      <a:pt x="4" y="3"/>
                      <a:pt x="4" y="3"/>
                    </a:cubicBezTo>
                    <a:cubicBezTo>
                      <a:pt x="3" y="3"/>
                      <a:pt x="3" y="3"/>
                      <a:pt x="3" y="3"/>
                    </a:cubicBezTo>
                    <a:cubicBezTo>
                      <a:pt x="4" y="4"/>
                      <a:pt x="4" y="4"/>
                      <a:pt x="4" y="4"/>
                    </a:cubicBezTo>
                    <a:cubicBezTo>
                      <a:pt x="3" y="3"/>
                      <a:pt x="3" y="3"/>
                      <a:pt x="3" y="3"/>
                    </a:cubicBezTo>
                    <a:cubicBezTo>
                      <a:pt x="4" y="4"/>
                      <a:pt x="4" y="4"/>
                      <a:pt x="4" y="4"/>
                    </a:cubicBezTo>
                    <a:cubicBezTo>
                      <a:pt x="4" y="4"/>
                      <a:pt x="4" y="4"/>
                      <a:pt x="4" y="4"/>
                    </a:cubicBezTo>
                    <a:cubicBezTo>
                      <a:pt x="3" y="3"/>
                      <a:pt x="3" y="3"/>
                      <a:pt x="3" y="3"/>
                    </a:cubicBezTo>
                    <a:cubicBezTo>
                      <a:pt x="4" y="4"/>
                      <a:pt x="4" y="4"/>
                      <a:pt x="4" y="4"/>
                    </a:cubicBezTo>
                    <a:cubicBezTo>
                      <a:pt x="4" y="3"/>
                      <a:pt x="4" y="3"/>
                      <a:pt x="4" y="3"/>
                    </a:cubicBezTo>
                    <a:cubicBezTo>
                      <a:pt x="4" y="4"/>
                      <a:pt x="4" y="4"/>
                      <a:pt x="4" y="4"/>
                    </a:cubicBezTo>
                    <a:cubicBezTo>
                      <a:pt x="4" y="4"/>
                      <a:pt x="4" y="4"/>
                      <a:pt x="4" y="4"/>
                    </a:cubicBezTo>
                    <a:cubicBezTo>
                      <a:pt x="4" y="3"/>
                      <a:pt x="4" y="3"/>
                      <a:pt x="4" y="3"/>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5" y="5"/>
                      <a:pt x="5" y="5"/>
                      <a:pt x="5" y="5"/>
                    </a:cubicBezTo>
                    <a:cubicBezTo>
                      <a:pt x="6" y="5"/>
                      <a:pt x="8" y="6"/>
                      <a:pt x="9" y="7"/>
                    </a:cubicBezTo>
                    <a:cubicBezTo>
                      <a:pt x="10" y="8"/>
                      <a:pt x="12" y="9"/>
                      <a:pt x="13" y="10"/>
                    </a:cubicBezTo>
                    <a:cubicBezTo>
                      <a:pt x="41" y="50"/>
                      <a:pt x="41" y="50"/>
                      <a:pt x="41" y="50"/>
                    </a:cubicBezTo>
                    <a:cubicBezTo>
                      <a:pt x="42" y="52"/>
                      <a:pt x="44" y="57"/>
                      <a:pt x="44" y="61"/>
                    </a:cubicBezTo>
                    <a:cubicBezTo>
                      <a:pt x="44" y="61"/>
                      <a:pt x="44" y="61"/>
                      <a:pt x="44" y="61"/>
                    </a:cubicBezTo>
                    <a:cubicBezTo>
                      <a:pt x="44" y="62"/>
                      <a:pt x="44" y="63"/>
                      <a:pt x="44" y="63"/>
                    </a:cubicBezTo>
                    <a:cubicBezTo>
                      <a:pt x="44" y="63"/>
                      <a:pt x="44" y="63"/>
                      <a:pt x="44" y="63"/>
                    </a:cubicBezTo>
                    <a:cubicBezTo>
                      <a:pt x="45" y="64"/>
                      <a:pt x="45" y="64"/>
                      <a:pt x="45" y="64"/>
                    </a:cubicBezTo>
                    <a:cubicBezTo>
                      <a:pt x="45" y="63"/>
                      <a:pt x="45" y="63"/>
                      <a:pt x="45" y="63"/>
                    </a:cubicBezTo>
                    <a:cubicBezTo>
                      <a:pt x="44" y="63"/>
                      <a:pt x="44" y="63"/>
                      <a:pt x="44" y="63"/>
                    </a:cubicBezTo>
                    <a:cubicBezTo>
                      <a:pt x="45" y="64"/>
                      <a:pt x="45" y="64"/>
                      <a:pt x="45" y="64"/>
                    </a:cubicBezTo>
                    <a:cubicBezTo>
                      <a:pt x="45" y="63"/>
                      <a:pt x="45" y="63"/>
                      <a:pt x="45" y="63"/>
                    </a:cubicBezTo>
                    <a:cubicBezTo>
                      <a:pt x="45" y="64"/>
                      <a:pt x="45" y="64"/>
                      <a:pt x="45" y="64"/>
                    </a:cubicBezTo>
                    <a:cubicBezTo>
                      <a:pt x="45" y="63"/>
                      <a:pt x="45" y="63"/>
                      <a:pt x="45" y="63"/>
                    </a:cubicBezTo>
                    <a:cubicBezTo>
                      <a:pt x="45" y="63"/>
                      <a:pt x="45" y="63"/>
                      <a:pt x="45" y="63"/>
                    </a:cubicBezTo>
                    <a:cubicBezTo>
                      <a:pt x="45" y="64"/>
                      <a:pt x="45" y="64"/>
                      <a:pt x="45" y="64"/>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2"/>
                      <a:pt x="44" y="62"/>
                    </a:cubicBezTo>
                    <a:cubicBezTo>
                      <a:pt x="5" y="4"/>
                      <a:pt x="5" y="4"/>
                      <a:pt x="5" y="4"/>
                    </a:cubicBezTo>
                    <a:cubicBezTo>
                      <a:pt x="3" y="6"/>
                      <a:pt x="3" y="6"/>
                      <a:pt x="3" y="6"/>
                    </a:cubicBezTo>
                    <a:cubicBezTo>
                      <a:pt x="2" y="7"/>
                      <a:pt x="2" y="7"/>
                      <a:pt x="2" y="7"/>
                    </a:cubicBezTo>
                    <a:cubicBezTo>
                      <a:pt x="41" y="64"/>
                      <a:pt x="41" y="64"/>
                      <a:pt x="41" y="64"/>
                    </a:cubicBezTo>
                    <a:cubicBezTo>
                      <a:pt x="41" y="65"/>
                      <a:pt x="42" y="65"/>
                      <a:pt x="42" y="66"/>
                    </a:cubicBezTo>
                    <a:cubicBezTo>
                      <a:pt x="43" y="66"/>
                      <a:pt x="44" y="67"/>
                      <a:pt x="45" y="67"/>
                    </a:cubicBezTo>
                    <a:cubicBezTo>
                      <a:pt x="45" y="67"/>
                      <a:pt x="46" y="67"/>
                      <a:pt x="47" y="66"/>
                    </a:cubicBezTo>
                    <a:cubicBezTo>
                      <a:pt x="47" y="65"/>
                      <a:pt x="48" y="65"/>
                      <a:pt x="48" y="64"/>
                    </a:cubicBezTo>
                    <a:cubicBezTo>
                      <a:pt x="48" y="63"/>
                      <a:pt x="48" y="62"/>
                      <a:pt x="48" y="61"/>
                    </a:cubicBezTo>
                    <a:cubicBezTo>
                      <a:pt x="48" y="61"/>
                      <a:pt x="48" y="61"/>
                      <a:pt x="48" y="61"/>
                    </a:cubicBezTo>
                    <a:cubicBezTo>
                      <a:pt x="48" y="56"/>
                      <a:pt x="47" y="51"/>
                      <a:pt x="44" y="48"/>
                    </a:cubicBezTo>
                    <a:cubicBezTo>
                      <a:pt x="16" y="8"/>
                      <a:pt x="16" y="8"/>
                      <a:pt x="16" y="8"/>
                    </a:cubicBezTo>
                    <a:cubicBezTo>
                      <a:pt x="15" y="6"/>
                      <a:pt x="13" y="5"/>
                      <a:pt x="12" y="3"/>
                    </a:cubicBezTo>
                    <a:cubicBezTo>
                      <a:pt x="10" y="2"/>
                      <a:pt x="8" y="1"/>
                      <a:pt x="7" y="0"/>
                    </a:cubicBezTo>
                    <a:cubicBezTo>
                      <a:pt x="6" y="0"/>
                      <a:pt x="6" y="0"/>
                      <a:pt x="6" y="0"/>
                    </a:cubicBezTo>
                    <a:cubicBezTo>
                      <a:pt x="5" y="0"/>
                      <a:pt x="4" y="0"/>
                      <a:pt x="4" y="0"/>
                    </a:cubicBezTo>
                    <a:cubicBezTo>
                      <a:pt x="3" y="0"/>
                      <a:pt x="2" y="0"/>
                      <a:pt x="1" y="1"/>
                    </a:cubicBezTo>
                    <a:cubicBezTo>
                      <a:pt x="0" y="1"/>
                      <a:pt x="0" y="2"/>
                      <a:pt x="0" y="3"/>
                    </a:cubicBezTo>
                    <a:cubicBezTo>
                      <a:pt x="0" y="4"/>
                      <a:pt x="1" y="5"/>
                      <a:pt x="2" y="7"/>
                    </a:cubicBezTo>
                    <a:lnTo>
                      <a:pt x="3" y="6"/>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2" name="Shape 592"/>
              <p:cNvSpPr/>
              <p:nvPr/>
            </p:nvSpPr>
            <p:spPr>
              <a:xfrm>
                <a:off x="-1485900" y="4025896"/>
                <a:ext cx="304798" cy="200025"/>
              </a:xfrm>
              <a:custGeom>
                <a:pathLst>
                  <a:path extrusionOk="0" h="53" w="81">
                    <a:moveTo>
                      <a:pt x="2" y="9"/>
                    </a:moveTo>
                    <a:cubicBezTo>
                      <a:pt x="4" y="8"/>
                      <a:pt x="4" y="8"/>
                      <a:pt x="4" y="8"/>
                    </a:cubicBezTo>
                    <a:cubicBezTo>
                      <a:pt x="4" y="8"/>
                      <a:pt x="4" y="8"/>
                      <a:pt x="4" y="8"/>
                    </a:cubicBezTo>
                    <a:cubicBezTo>
                      <a:pt x="4" y="7"/>
                      <a:pt x="4" y="6"/>
                      <a:pt x="5" y="5"/>
                    </a:cubicBezTo>
                    <a:cubicBezTo>
                      <a:pt x="5" y="4"/>
                      <a:pt x="6" y="4"/>
                      <a:pt x="6" y="4"/>
                    </a:cubicBezTo>
                    <a:cubicBezTo>
                      <a:pt x="9" y="4"/>
                      <a:pt x="9" y="4"/>
                      <a:pt x="9" y="4"/>
                    </a:cubicBezTo>
                    <a:cubicBezTo>
                      <a:pt x="10" y="4"/>
                      <a:pt x="12" y="5"/>
                      <a:pt x="13" y="5"/>
                    </a:cubicBezTo>
                    <a:cubicBezTo>
                      <a:pt x="14" y="6"/>
                      <a:pt x="15" y="7"/>
                      <a:pt x="16" y="8"/>
                    </a:cubicBezTo>
                    <a:cubicBezTo>
                      <a:pt x="18" y="9"/>
                      <a:pt x="20" y="10"/>
                      <a:pt x="22" y="10"/>
                    </a:cubicBezTo>
                    <a:cubicBezTo>
                      <a:pt x="24" y="10"/>
                      <a:pt x="25" y="10"/>
                      <a:pt x="27" y="9"/>
                    </a:cubicBezTo>
                    <a:cubicBezTo>
                      <a:pt x="28" y="8"/>
                      <a:pt x="28" y="8"/>
                      <a:pt x="28" y="8"/>
                    </a:cubicBezTo>
                    <a:cubicBezTo>
                      <a:pt x="29" y="7"/>
                      <a:pt x="31" y="7"/>
                      <a:pt x="32" y="7"/>
                    </a:cubicBezTo>
                    <a:cubicBezTo>
                      <a:pt x="33" y="7"/>
                      <a:pt x="34" y="7"/>
                      <a:pt x="35" y="8"/>
                    </a:cubicBezTo>
                    <a:cubicBezTo>
                      <a:pt x="66" y="27"/>
                      <a:pt x="66" y="27"/>
                      <a:pt x="66" y="27"/>
                    </a:cubicBezTo>
                    <a:cubicBezTo>
                      <a:pt x="66" y="28"/>
                      <a:pt x="67" y="28"/>
                      <a:pt x="68" y="30"/>
                    </a:cubicBezTo>
                    <a:cubicBezTo>
                      <a:pt x="69" y="31"/>
                      <a:pt x="69" y="32"/>
                      <a:pt x="69" y="33"/>
                    </a:cubicBezTo>
                    <a:cubicBezTo>
                      <a:pt x="69" y="33"/>
                      <a:pt x="69" y="33"/>
                      <a:pt x="69" y="33"/>
                    </a:cubicBezTo>
                    <a:cubicBezTo>
                      <a:pt x="69" y="33"/>
                      <a:pt x="69" y="33"/>
                      <a:pt x="69" y="33"/>
                    </a:cubicBezTo>
                    <a:cubicBezTo>
                      <a:pt x="69" y="33"/>
                      <a:pt x="69" y="33"/>
                      <a:pt x="69" y="33"/>
                    </a:cubicBezTo>
                    <a:cubicBezTo>
                      <a:pt x="69" y="34"/>
                      <a:pt x="69" y="34"/>
                      <a:pt x="69" y="34"/>
                    </a:cubicBezTo>
                    <a:cubicBezTo>
                      <a:pt x="69" y="38"/>
                      <a:pt x="70" y="42"/>
                      <a:pt x="72" y="45"/>
                    </a:cubicBezTo>
                    <a:cubicBezTo>
                      <a:pt x="76" y="50"/>
                      <a:pt x="76" y="50"/>
                      <a:pt x="76" y="50"/>
                    </a:cubicBezTo>
                    <a:cubicBezTo>
                      <a:pt x="76" y="50"/>
                      <a:pt x="77" y="50"/>
                      <a:pt x="77" y="51"/>
                    </a:cubicBezTo>
                    <a:cubicBezTo>
                      <a:pt x="77" y="51"/>
                      <a:pt x="77" y="51"/>
                      <a:pt x="77" y="51"/>
                    </a:cubicBezTo>
                    <a:cubicBezTo>
                      <a:pt x="78" y="51"/>
                      <a:pt x="78" y="51"/>
                      <a:pt x="78" y="51"/>
                    </a:cubicBezTo>
                    <a:cubicBezTo>
                      <a:pt x="77" y="51"/>
                      <a:pt x="77" y="51"/>
                      <a:pt x="77" y="51"/>
                    </a:cubicBezTo>
                    <a:cubicBezTo>
                      <a:pt x="77" y="51"/>
                      <a:pt x="77" y="51"/>
                      <a:pt x="77" y="51"/>
                    </a:cubicBezTo>
                    <a:cubicBezTo>
                      <a:pt x="78" y="51"/>
                      <a:pt x="78" y="51"/>
                      <a:pt x="78" y="51"/>
                    </a:cubicBezTo>
                    <a:cubicBezTo>
                      <a:pt x="77" y="51"/>
                      <a:pt x="77" y="51"/>
                      <a:pt x="77" y="51"/>
                    </a:cubicBezTo>
                    <a:cubicBezTo>
                      <a:pt x="79" y="51"/>
                      <a:pt x="79" y="51"/>
                      <a:pt x="79" y="51"/>
                    </a:cubicBezTo>
                    <a:cubicBezTo>
                      <a:pt x="77" y="49"/>
                      <a:pt x="77" y="49"/>
                      <a:pt x="77" y="49"/>
                    </a:cubicBezTo>
                    <a:cubicBezTo>
                      <a:pt x="77" y="50"/>
                      <a:pt x="77" y="50"/>
                      <a:pt x="77" y="51"/>
                    </a:cubicBezTo>
                    <a:cubicBezTo>
                      <a:pt x="79" y="51"/>
                      <a:pt x="79" y="51"/>
                      <a:pt x="79" y="51"/>
                    </a:cubicBezTo>
                    <a:cubicBezTo>
                      <a:pt x="77" y="49"/>
                      <a:pt x="77" y="49"/>
                      <a:pt x="77" y="49"/>
                    </a:cubicBezTo>
                    <a:cubicBezTo>
                      <a:pt x="78" y="51"/>
                      <a:pt x="78" y="51"/>
                      <a:pt x="78" y="51"/>
                    </a:cubicBezTo>
                    <a:cubicBezTo>
                      <a:pt x="78" y="49"/>
                      <a:pt x="78" y="49"/>
                      <a:pt x="78" y="49"/>
                    </a:cubicBezTo>
                    <a:cubicBezTo>
                      <a:pt x="78" y="49"/>
                      <a:pt x="78" y="49"/>
                      <a:pt x="77" y="49"/>
                    </a:cubicBezTo>
                    <a:cubicBezTo>
                      <a:pt x="78" y="51"/>
                      <a:pt x="78" y="51"/>
                      <a:pt x="78" y="51"/>
                    </a:cubicBezTo>
                    <a:cubicBezTo>
                      <a:pt x="78" y="49"/>
                      <a:pt x="78" y="49"/>
                      <a:pt x="78" y="49"/>
                    </a:cubicBezTo>
                    <a:cubicBezTo>
                      <a:pt x="78" y="49"/>
                      <a:pt x="78" y="49"/>
                      <a:pt x="78" y="49"/>
                    </a:cubicBezTo>
                    <a:cubicBezTo>
                      <a:pt x="79" y="49"/>
                      <a:pt x="79" y="49"/>
                      <a:pt x="79" y="49"/>
                    </a:cubicBezTo>
                    <a:cubicBezTo>
                      <a:pt x="78" y="49"/>
                      <a:pt x="78" y="49"/>
                      <a:pt x="78" y="49"/>
                    </a:cubicBezTo>
                    <a:cubicBezTo>
                      <a:pt x="78" y="49"/>
                      <a:pt x="78" y="49"/>
                      <a:pt x="78" y="49"/>
                    </a:cubicBezTo>
                    <a:cubicBezTo>
                      <a:pt x="79" y="49"/>
                      <a:pt x="79" y="49"/>
                      <a:pt x="79" y="49"/>
                    </a:cubicBezTo>
                    <a:cubicBezTo>
                      <a:pt x="78" y="49"/>
                      <a:pt x="78" y="49"/>
                      <a:pt x="78" y="49"/>
                    </a:cubicBezTo>
                    <a:cubicBezTo>
                      <a:pt x="61" y="39"/>
                      <a:pt x="61" y="39"/>
                      <a:pt x="61" y="39"/>
                    </a:cubicBezTo>
                    <a:cubicBezTo>
                      <a:pt x="59" y="39"/>
                      <a:pt x="57" y="38"/>
                      <a:pt x="55" y="38"/>
                    </a:cubicBezTo>
                    <a:cubicBezTo>
                      <a:pt x="53" y="38"/>
                      <a:pt x="51" y="39"/>
                      <a:pt x="49" y="39"/>
                    </a:cubicBezTo>
                    <a:cubicBezTo>
                      <a:pt x="44" y="43"/>
                      <a:pt x="44" y="43"/>
                      <a:pt x="44" y="43"/>
                    </a:cubicBezTo>
                    <a:cubicBezTo>
                      <a:pt x="43" y="43"/>
                      <a:pt x="43" y="43"/>
                      <a:pt x="42" y="43"/>
                    </a:cubicBezTo>
                    <a:cubicBezTo>
                      <a:pt x="41" y="43"/>
                      <a:pt x="39" y="42"/>
                      <a:pt x="38" y="41"/>
                    </a:cubicBezTo>
                    <a:cubicBezTo>
                      <a:pt x="26" y="23"/>
                      <a:pt x="26" y="23"/>
                      <a:pt x="26" y="23"/>
                    </a:cubicBezTo>
                    <a:cubicBezTo>
                      <a:pt x="25" y="21"/>
                      <a:pt x="23" y="19"/>
                      <a:pt x="21" y="18"/>
                    </a:cubicBezTo>
                    <a:cubicBezTo>
                      <a:pt x="20" y="17"/>
                      <a:pt x="18" y="17"/>
                      <a:pt x="16" y="16"/>
                    </a:cubicBezTo>
                    <a:cubicBezTo>
                      <a:pt x="8" y="16"/>
                      <a:pt x="8" y="16"/>
                      <a:pt x="8" y="16"/>
                    </a:cubicBezTo>
                    <a:cubicBezTo>
                      <a:pt x="7" y="17"/>
                      <a:pt x="6" y="16"/>
                      <a:pt x="6" y="15"/>
                    </a:cubicBezTo>
                    <a:cubicBezTo>
                      <a:pt x="5" y="14"/>
                      <a:pt x="4" y="13"/>
                      <a:pt x="4" y="12"/>
                    </a:cubicBezTo>
                    <a:cubicBezTo>
                      <a:pt x="4" y="8"/>
                      <a:pt x="4" y="8"/>
                      <a:pt x="4" y="8"/>
                    </a:cubicBezTo>
                    <a:cubicBezTo>
                      <a:pt x="2" y="9"/>
                      <a:pt x="2" y="9"/>
                      <a:pt x="2" y="9"/>
                    </a:cubicBezTo>
                    <a:cubicBezTo>
                      <a:pt x="0" y="9"/>
                      <a:pt x="0" y="9"/>
                      <a:pt x="0" y="9"/>
                    </a:cubicBezTo>
                    <a:cubicBezTo>
                      <a:pt x="0" y="12"/>
                      <a:pt x="0" y="12"/>
                      <a:pt x="0" y="12"/>
                    </a:cubicBezTo>
                    <a:cubicBezTo>
                      <a:pt x="0" y="14"/>
                      <a:pt x="1" y="17"/>
                      <a:pt x="3" y="18"/>
                    </a:cubicBezTo>
                    <a:cubicBezTo>
                      <a:pt x="4" y="20"/>
                      <a:pt x="6" y="21"/>
                      <a:pt x="8" y="21"/>
                    </a:cubicBezTo>
                    <a:cubicBezTo>
                      <a:pt x="16" y="21"/>
                      <a:pt x="16" y="21"/>
                      <a:pt x="16" y="21"/>
                    </a:cubicBezTo>
                    <a:cubicBezTo>
                      <a:pt x="17" y="21"/>
                      <a:pt x="18" y="21"/>
                      <a:pt x="19" y="22"/>
                    </a:cubicBezTo>
                    <a:cubicBezTo>
                      <a:pt x="21" y="23"/>
                      <a:pt x="22" y="24"/>
                      <a:pt x="22" y="25"/>
                    </a:cubicBezTo>
                    <a:cubicBezTo>
                      <a:pt x="35" y="43"/>
                      <a:pt x="35" y="43"/>
                      <a:pt x="35" y="43"/>
                    </a:cubicBezTo>
                    <a:cubicBezTo>
                      <a:pt x="36" y="46"/>
                      <a:pt x="39" y="47"/>
                      <a:pt x="42" y="47"/>
                    </a:cubicBezTo>
                    <a:cubicBezTo>
                      <a:pt x="43" y="47"/>
                      <a:pt x="44" y="47"/>
                      <a:pt x="46" y="46"/>
                    </a:cubicBezTo>
                    <a:cubicBezTo>
                      <a:pt x="51" y="43"/>
                      <a:pt x="51" y="43"/>
                      <a:pt x="51" y="43"/>
                    </a:cubicBezTo>
                    <a:cubicBezTo>
                      <a:pt x="52" y="43"/>
                      <a:pt x="54" y="42"/>
                      <a:pt x="55" y="42"/>
                    </a:cubicBezTo>
                    <a:cubicBezTo>
                      <a:pt x="57" y="42"/>
                      <a:pt x="58" y="43"/>
                      <a:pt x="59" y="43"/>
                    </a:cubicBezTo>
                    <a:cubicBezTo>
                      <a:pt x="76" y="52"/>
                      <a:pt x="76" y="52"/>
                      <a:pt x="76" y="52"/>
                    </a:cubicBezTo>
                    <a:cubicBezTo>
                      <a:pt x="77" y="53"/>
                      <a:pt x="77" y="53"/>
                      <a:pt x="78" y="53"/>
                    </a:cubicBezTo>
                    <a:cubicBezTo>
                      <a:pt x="79" y="53"/>
                      <a:pt x="80" y="53"/>
                      <a:pt x="80" y="53"/>
                    </a:cubicBezTo>
                    <a:cubicBezTo>
                      <a:pt x="81" y="52"/>
                      <a:pt x="81" y="51"/>
                      <a:pt x="81" y="51"/>
                    </a:cubicBezTo>
                    <a:cubicBezTo>
                      <a:pt x="81" y="50"/>
                      <a:pt x="81" y="49"/>
                      <a:pt x="81" y="49"/>
                    </a:cubicBezTo>
                    <a:cubicBezTo>
                      <a:pt x="80" y="48"/>
                      <a:pt x="80" y="48"/>
                      <a:pt x="79" y="47"/>
                    </a:cubicBezTo>
                    <a:cubicBezTo>
                      <a:pt x="76" y="42"/>
                      <a:pt x="76" y="42"/>
                      <a:pt x="76" y="42"/>
                    </a:cubicBezTo>
                    <a:cubicBezTo>
                      <a:pt x="74" y="40"/>
                      <a:pt x="73" y="36"/>
                      <a:pt x="73" y="34"/>
                    </a:cubicBezTo>
                    <a:cubicBezTo>
                      <a:pt x="73" y="34"/>
                      <a:pt x="73" y="34"/>
                      <a:pt x="73" y="34"/>
                    </a:cubicBezTo>
                    <a:cubicBezTo>
                      <a:pt x="73" y="34"/>
                      <a:pt x="73" y="34"/>
                      <a:pt x="73" y="34"/>
                    </a:cubicBezTo>
                    <a:cubicBezTo>
                      <a:pt x="73" y="34"/>
                      <a:pt x="73" y="34"/>
                      <a:pt x="73" y="34"/>
                    </a:cubicBezTo>
                    <a:cubicBezTo>
                      <a:pt x="73" y="33"/>
                      <a:pt x="73" y="33"/>
                      <a:pt x="73" y="33"/>
                    </a:cubicBezTo>
                    <a:cubicBezTo>
                      <a:pt x="73" y="31"/>
                      <a:pt x="73" y="29"/>
                      <a:pt x="72" y="28"/>
                    </a:cubicBezTo>
                    <a:cubicBezTo>
                      <a:pt x="71" y="26"/>
                      <a:pt x="70" y="24"/>
                      <a:pt x="68" y="23"/>
                    </a:cubicBezTo>
                    <a:cubicBezTo>
                      <a:pt x="37" y="4"/>
                      <a:pt x="37" y="4"/>
                      <a:pt x="37" y="4"/>
                    </a:cubicBezTo>
                    <a:cubicBezTo>
                      <a:pt x="36" y="3"/>
                      <a:pt x="34" y="3"/>
                      <a:pt x="32" y="3"/>
                    </a:cubicBezTo>
                    <a:cubicBezTo>
                      <a:pt x="30" y="3"/>
                      <a:pt x="28" y="3"/>
                      <a:pt x="26" y="4"/>
                    </a:cubicBezTo>
                    <a:cubicBezTo>
                      <a:pt x="24" y="6"/>
                      <a:pt x="24" y="6"/>
                      <a:pt x="24" y="6"/>
                    </a:cubicBezTo>
                    <a:cubicBezTo>
                      <a:pt x="24" y="6"/>
                      <a:pt x="23" y="6"/>
                      <a:pt x="22" y="6"/>
                    </a:cubicBezTo>
                    <a:cubicBezTo>
                      <a:pt x="21" y="6"/>
                      <a:pt x="20" y="6"/>
                      <a:pt x="19" y="5"/>
                    </a:cubicBezTo>
                    <a:cubicBezTo>
                      <a:pt x="18" y="3"/>
                      <a:pt x="17" y="2"/>
                      <a:pt x="15" y="1"/>
                    </a:cubicBezTo>
                    <a:cubicBezTo>
                      <a:pt x="13" y="0"/>
                      <a:pt x="11" y="0"/>
                      <a:pt x="9" y="0"/>
                    </a:cubicBezTo>
                    <a:cubicBezTo>
                      <a:pt x="6" y="0"/>
                      <a:pt x="6" y="0"/>
                      <a:pt x="6" y="0"/>
                    </a:cubicBezTo>
                    <a:cubicBezTo>
                      <a:pt x="4" y="0"/>
                      <a:pt x="2" y="1"/>
                      <a:pt x="1" y="2"/>
                    </a:cubicBezTo>
                    <a:cubicBezTo>
                      <a:pt x="0" y="4"/>
                      <a:pt x="0" y="6"/>
                      <a:pt x="0" y="8"/>
                    </a:cubicBezTo>
                    <a:cubicBezTo>
                      <a:pt x="0" y="9"/>
                      <a:pt x="0" y="9"/>
                      <a:pt x="0" y="9"/>
                    </a:cubicBezTo>
                    <a:lnTo>
                      <a:pt x="2" y="9"/>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3" name="Shape 593"/>
              <p:cNvSpPr/>
              <p:nvPr/>
            </p:nvSpPr>
            <p:spPr>
              <a:xfrm>
                <a:off x="-1711325" y="4251321"/>
                <a:ext cx="574673" cy="568324"/>
              </a:xfrm>
              <a:custGeom>
                <a:pathLst>
                  <a:path extrusionOk="0" h="151" w="153">
                    <a:moveTo>
                      <a:pt x="3" y="61"/>
                    </a:moveTo>
                    <a:cubicBezTo>
                      <a:pt x="5" y="60"/>
                      <a:pt x="5" y="60"/>
                      <a:pt x="5" y="60"/>
                    </a:cubicBezTo>
                    <a:cubicBezTo>
                      <a:pt x="4" y="59"/>
                      <a:pt x="4" y="58"/>
                      <a:pt x="4" y="58"/>
                    </a:cubicBezTo>
                    <a:cubicBezTo>
                      <a:pt x="4" y="55"/>
                      <a:pt x="5" y="53"/>
                      <a:pt x="6" y="53"/>
                    </a:cubicBezTo>
                    <a:cubicBezTo>
                      <a:pt x="41" y="23"/>
                      <a:pt x="41" y="23"/>
                      <a:pt x="41" y="23"/>
                    </a:cubicBezTo>
                    <a:cubicBezTo>
                      <a:pt x="42" y="22"/>
                      <a:pt x="43" y="22"/>
                      <a:pt x="45" y="21"/>
                    </a:cubicBezTo>
                    <a:cubicBezTo>
                      <a:pt x="46" y="20"/>
                      <a:pt x="48" y="20"/>
                      <a:pt x="49" y="20"/>
                    </a:cubicBezTo>
                    <a:cubicBezTo>
                      <a:pt x="50" y="20"/>
                      <a:pt x="50" y="20"/>
                      <a:pt x="50" y="20"/>
                    </a:cubicBezTo>
                    <a:cubicBezTo>
                      <a:pt x="52" y="20"/>
                      <a:pt x="54" y="19"/>
                      <a:pt x="55" y="18"/>
                    </a:cubicBezTo>
                    <a:cubicBezTo>
                      <a:pt x="57" y="16"/>
                      <a:pt x="58" y="14"/>
                      <a:pt x="59" y="12"/>
                    </a:cubicBezTo>
                    <a:cubicBezTo>
                      <a:pt x="60" y="8"/>
                      <a:pt x="60" y="8"/>
                      <a:pt x="60" y="8"/>
                    </a:cubicBezTo>
                    <a:cubicBezTo>
                      <a:pt x="61" y="7"/>
                      <a:pt x="61" y="6"/>
                      <a:pt x="62" y="5"/>
                    </a:cubicBezTo>
                    <a:cubicBezTo>
                      <a:pt x="63" y="4"/>
                      <a:pt x="64" y="4"/>
                      <a:pt x="65" y="4"/>
                    </a:cubicBezTo>
                    <a:cubicBezTo>
                      <a:pt x="65" y="4"/>
                      <a:pt x="65" y="4"/>
                      <a:pt x="65" y="4"/>
                    </a:cubicBezTo>
                    <a:cubicBezTo>
                      <a:pt x="80" y="6"/>
                      <a:pt x="80" y="6"/>
                      <a:pt x="80" y="6"/>
                    </a:cubicBezTo>
                    <a:cubicBezTo>
                      <a:pt x="81" y="6"/>
                      <a:pt x="81" y="7"/>
                      <a:pt x="82" y="8"/>
                    </a:cubicBezTo>
                    <a:cubicBezTo>
                      <a:pt x="83" y="9"/>
                      <a:pt x="83" y="10"/>
                      <a:pt x="83" y="12"/>
                    </a:cubicBezTo>
                    <a:cubicBezTo>
                      <a:pt x="83" y="14"/>
                      <a:pt x="83" y="14"/>
                      <a:pt x="83" y="14"/>
                    </a:cubicBezTo>
                    <a:cubicBezTo>
                      <a:pt x="83" y="16"/>
                      <a:pt x="84" y="18"/>
                      <a:pt x="85" y="20"/>
                    </a:cubicBezTo>
                    <a:cubicBezTo>
                      <a:pt x="86" y="22"/>
                      <a:pt x="87" y="24"/>
                      <a:pt x="89" y="25"/>
                    </a:cubicBezTo>
                    <a:cubicBezTo>
                      <a:pt x="96" y="31"/>
                      <a:pt x="96" y="31"/>
                      <a:pt x="96" y="31"/>
                    </a:cubicBezTo>
                    <a:cubicBezTo>
                      <a:pt x="97" y="31"/>
                      <a:pt x="98" y="32"/>
                      <a:pt x="99" y="32"/>
                    </a:cubicBezTo>
                    <a:cubicBezTo>
                      <a:pt x="101" y="32"/>
                      <a:pt x="102" y="31"/>
                      <a:pt x="103" y="30"/>
                    </a:cubicBezTo>
                    <a:cubicBezTo>
                      <a:pt x="104" y="28"/>
                      <a:pt x="104" y="27"/>
                      <a:pt x="104" y="25"/>
                    </a:cubicBezTo>
                    <a:cubicBezTo>
                      <a:pt x="104" y="6"/>
                      <a:pt x="104" y="6"/>
                      <a:pt x="104" y="6"/>
                    </a:cubicBezTo>
                    <a:cubicBezTo>
                      <a:pt x="104" y="5"/>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3" y="3"/>
                      <a:pt x="103" y="3"/>
                      <a:pt x="103" y="3"/>
                    </a:cubicBezTo>
                    <a:cubicBezTo>
                      <a:pt x="103" y="4"/>
                      <a:pt x="103" y="4"/>
                      <a:pt x="103" y="4"/>
                    </a:cubicBezTo>
                    <a:cubicBezTo>
                      <a:pt x="104" y="4"/>
                      <a:pt x="104" y="4"/>
                      <a:pt x="104" y="4"/>
                    </a:cubicBezTo>
                    <a:cubicBezTo>
                      <a:pt x="103" y="3"/>
                      <a:pt x="103" y="3"/>
                      <a:pt x="103" y="3"/>
                    </a:cubicBezTo>
                    <a:cubicBezTo>
                      <a:pt x="103" y="4"/>
                      <a:pt x="103" y="4"/>
                      <a:pt x="103" y="4"/>
                    </a:cubicBezTo>
                    <a:cubicBezTo>
                      <a:pt x="103" y="3"/>
                      <a:pt x="103" y="3"/>
                      <a:pt x="103" y="3"/>
                    </a:cubicBezTo>
                    <a:cubicBezTo>
                      <a:pt x="103" y="4"/>
                      <a:pt x="103" y="4"/>
                      <a:pt x="103" y="4"/>
                    </a:cubicBezTo>
                    <a:cubicBezTo>
                      <a:pt x="103" y="4"/>
                      <a:pt x="103" y="4"/>
                      <a:pt x="103" y="4"/>
                    </a:cubicBezTo>
                    <a:cubicBezTo>
                      <a:pt x="103" y="3"/>
                      <a:pt x="103" y="3"/>
                      <a:pt x="103" y="3"/>
                    </a:cubicBezTo>
                    <a:cubicBezTo>
                      <a:pt x="103" y="4"/>
                      <a:pt x="103" y="4"/>
                      <a:pt x="103" y="4"/>
                    </a:cubicBezTo>
                    <a:cubicBezTo>
                      <a:pt x="103" y="4"/>
                      <a:pt x="103" y="4"/>
                      <a:pt x="103" y="4"/>
                    </a:cubicBezTo>
                    <a:cubicBezTo>
                      <a:pt x="103" y="4"/>
                      <a:pt x="103" y="4"/>
                      <a:pt x="104" y="5"/>
                    </a:cubicBezTo>
                    <a:cubicBezTo>
                      <a:pt x="117" y="22"/>
                      <a:pt x="117" y="22"/>
                      <a:pt x="117" y="22"/>
                    </a:cubicBezTo>
                    <a:cubicBezTo>
                      <a:pt x="118" y="23"/>
                      <a:pt x="119" y="24"/>
                      <a:pt x="119" y="26"/>
                    </a:cubicBezTo>
                    <a:cubicBezTo>
                      <a:pt x="120" y="28"/>
                      <a:pt x="120" y="30"/>
                      <a:pt x="120" y="32"/>
                    </a:cubicBezTo>
                    <a:cubicBezTo>
                      <a:pt x="120" y="37"/>
                      <a:pt x="120" y="37"/>
                      <a:pt x="120" y="37"/>
                    </a:cubicBezTo>
                    <a:cubicBezTo>
                      <a:pt x="120" y="39"/>
                      <a:pt x="121" y="42"/>
                      <a:pt x="121" y="44"/>
                    </a:cubicBezTo>
                    <a:cubicBezTo>
                      <a:pt x="122" y="46"/>
                      <a:pt x="123" y="48"/>
                      <a:pt x="124" y="50"/>
                    </a:cubicBezTo>
                    <a:cubicBezTo>
                      <a:pt x="145" y="78"/>
                      <a:pt x="145" y="78"/>
                      <a:pt x="145" y="78"/>
                    </a:cubicBezTo>
                    <a:cubicBezTo>
                      <a:pt x="146" y="79"/>
                      <a:pt x="147" y="81"/>
                      <a:pt x="147" y="83"/>
                    </a:cubicBezTo>
                    <a:cubicBezTo>
                      <a:pt x="148" y="85"/>
                      <a:pt x="148" y="87"/>
                      <a:pt x="148" y="89"/>
                    </a:cubicBezTo>
                    <a:cubicBezTo>
                      <a:pt x="148" y="108"/>
                      <a:pt x="148" y="108"/>
                      <a:pt x="148" y="108"/>
                    </a:cubicBezTo>
                    <a:cubicBezTo>
                      <a:pt x="148" y="111"/>
                      <a:pt x="147" y="117"/>
                      <a:pt x="145" y="119"/>
                    </a:cubicBezTo>
                    <a:cubicBezTo>
                      <a:pt x="127" y="145"/>
                      <a:pt x="127" y="145"/>
                      <a:pt x="127" y="145"/>
                    </a:cubicBezTo>
                    <a:cubicBezTo>
                      <a:pt x="126" y="147"/>
                      <a:pt x="125" y="147"/>
                      <a:pt x="124" y="147"/>
                    </a:cubicBezTo>
                    <a:cubicBezTo>
                      <a:pt x="123" y="147"/>
                      <a:pt x="123" y="147"/>
                      <a:pt x="122" y="147"/>
                    </a:cubicBezTo>
                    <a:cubicBezTo>
                      <a:pt x="79" y="113"/>
                      <a:pt x="79" y="113"/>
                      <a:pt x="79" y="113"/>
                    </a:cubicBezTo>
                    <a:cubicBezTo>
                      <a:pt x="77" y="111"/>
                      <a:pt x="74" y="111"/>
                      <a:pt x="72" y="111"/>
                    </a:cubicBezTo>
                    <a:cubicBezTo>
                      <a:pt x="70" y="111"/>
                      <a:pt x="69" y="111"/>
                      <a:pt x="68" y="111"/>
                    </a:cubicBezTo>
                    <a:cubicBezTo>
                      <a:pt x="31" y="125"/>
                      <a:pt x="31" y="125"/>
                      <a:pt x="31" y="125"/>
                    </a:cubicBezTo>
                    <a:cubicBezTo>
                      <a:pt x="30" y="125"/>
                      <a:pt x="30" y="125"/>
                      <a:pt x="30" y="125"/>
                    </a:cubicBezTo>
                    <a:cubicBezTo>
                      <a:pt x="29" y="125"/>
                      <a:pt x="27" y="124"/>
                      <a:pt x="27" y="122"/>
                    </a:cubicBezTo>
                    <a:cubicBezTo>
                      <a:pt x="5" y="60"/>
                      <a:pt x="5" y="60"/>
                      <a:pt x="5" y="60"/>
                    </a:cubicBezTo>
                    <a:cubicBezTo>
                      <a:pt x="3" y="61"/>
                      <a:pt x="3" y="61"/>
                      <a:pt x="3" y="61"/>
                    </a:cubicBezTo>
                    <a:cubicBezTo>
                      <a:pt x="1" y="61"/>
                      <a:pt x="1" y="61"/>
                      <a:pt x="1" y="61"/>
                    </a:cubicBezTo>
                    <a:cubicBezTo>
                      <a:pt x="23" y="124"/>
                      <a:pt x="23" y="124"/>
                      <a:pt x="23" y="124"/>
                    </a:cubicBezTo>
                    <a:cubicBezTo>
                      <a:pt x="24" y="127"/>
                      <a:pt x="27" y="130"/>
                      <a:pt x="30" y="130"/>
                    </a:cubicBezTo>
                    <a:cubicBezTo>
                      <a:pt x="31" y="130"/>
                      <a:pt x="32" y="130"/>
                      <a:pt x="32" y="129"/>
                    </a:cubicBezTo>
                    <a:cubicBezTo>
                      <a:pt x="70" y="115"/>
                      <a:pt x="70" y="115"/>
                      <a:pt x="70" y="115"/>
                    </a:cubicBezTo>
                    <a:cubicBezTo>
                      <a:pt x="70" y="115"/>
                      <a:pt x="71" y="115"/>
                      <a:pt x="72" y="115"/>
                    </a:cubicBezTo>
                    <a:cubicBezTo>
                      <a:pt x="73" y="115"/>
                      <a:pt x="76" y="116"/>
                      <a:pt x="77" y="117"/>
                    </a:cubicBezTo>
                    <a:cubicBezTo>
                      <a:pt x="119" y="150"/>
                      <a:pt x="119" y="150"/>
                      <a:pt x="119" y="150"/>
                    </a:cubicBezTo>
                    <a:cubicBezTo>
                      <a:pt x="121" y="151"/>
                      <a:pt x="122" y="151"/>
                      <a:pt x="124" y="151"/>
                    </a:cubicBezTo>
                    <a:cubicBezTo>
                      <a:pt x="126" y="151"/>
                      <a:pt x="129" y="150"/>
                      <a:pt x="130" y="148"/>
                    </a:cubicBezTo>
                    <a:cubicBezTo>
                      <a:pt x="149" y="121"/>
                      <a:pt x="149" y="121"/>
                      <a:pt x="149" y="121"/>
                    </a:cubicBezTo>
                    <a:cubicBezTo>
                      <a:pt x="151" y="118"/>
                      <a:pt x="152" y="113"/>
                      <a:pt x="153" y="108"/>
                    </a:cubicBezTo>
                    <a:cubicBezTo>
                      <a:pt x="153" y="89"/>
                      <a:pt x="153" y="89"/>
                      <a:pt x="153" y="89"/>
                    </a:cubicBezTo>
                    <a:cubicBezTo>
                      <a:pt x="153" y="86"/>
                      <a:pt x="152" y="84"/>
                      <a:pt x="151" y="82"/>
                    </a:cubicBezTo>
                    <a:cubicBezTo>
                      <a:pt x="151" y="79"/>
                      <a:pt x="150" y="77"/>
                      <a:pt x="149" y="76"/>
                    </a:cubicBezTo>
                    <a:cubicBezTo>
                      <a:pt x="128" y="47"/>
                      <a:pt x="128" y="47"/>
                      <a:pt x="128" y="47"/>
                    </a:cubicBezTo>
                    <a:cubicBezTo>
                      <a:pt x="127" y="46"/>
                      <a:pt x="126" y="45"/>
                      <a:pt x="126" y="43"/>
                    </a:cubicBezTo>
                    <a:cubicBezTo>
                      <a:pt x="125" y="41"/>
                      <a:pt x="125" y="39"/>
                      <a:pt x="125" y="37"/>
                    </a:cubicBezTo>
                    <a:cubicBezTo>
                      <a:pt x="125" y="32"/>
                      <a:pt x="125" y="32"/>
                      <a:pt x="125" y="32"/>
                    </a:cubicBezTo>
                    <a:cubicBezTo>
                      <a:pt x="125" y="30"/>
                      <a:pt x="124" y="27"/>
                      <a:pt x="123" y="25"/>
                    </a:cubicBezTo>
                    <a:cubicBezTo>
                      <a:pt x="123" y="23"/>
                      <a:pt x="122" y="21"/>
                      <a:pt x="120" y="19"/>
                    </a:cubicBezTo>
                    <a:cubicBezTo>
                      <a:pt x="107" y="2"/>
                      <a:pt x="107" y="2"/>
                      <a:pt x="107" y="2"/>
                    </a:cubicBezTo>
                    <a:cubicBezTo>
                      <a:pt x="107" y="2"/>
                      <a:pt x="106" y="1"/>
                      <a:pt x="105" y="1"/>
                    </a:cubicBezTo>
                    <a:cubicBezTo>
                      <a:pt x="105" y="0"/>
                      <a:pt x="104" y="0"/>
                      <a:pt x="103" y="0"/>
                    </a:cubicBezTo>
                    <a:cubicBezTo>
                      <a:pt x="103" y="0"/>
                      <a:pt x="102" y="0"/>
                      <a:pt x="101" y="1"/>
                    </a:cubicBezTo>
                    <a:cubicBezTo>
                      <a:pt x="100" y="1"/>
                      <a:pt x="100" y="2"/>
                      <a:pt x="100" y="3"/>
                    </a:cubicBezTo>
                    <a:cubicBezTo>
                      <a:pt x="100" y="4"/>
                      <a:pt x="100" y="5"/>
                      <a:pt x="100" y="6"/>
                    </a:cubicBezTo>
                    <a:cubicBezTo>
                      <a:pt x="100" y="25"/>
                      <a:pt x="100" y="25"/>
                      <a:pt x="100" y="25"/>
                    </a:cubicBezTo>
                    <a:cubicBezTo>
                      <a:pt x="100" y="26"/>
                      <a:pt x="99" y="27"/>
                      <a:pt x="99" y="27"/>
                    </a:cubicBezTo>
                    <a:cubicBezTo>
                      <a:pt x="99" y="27"/>
                      <a:pt x="99" y="27"/>
                      <a:pt x="99" y="27"/>
                    </a:cubicBezTo>
                    <a:cubicBezTo>
                      <a:pt x="99" y="27"/>
                      <a:pt x="99" y="27"/>
                      <a:pt x="99" y="27"/>
                    </a:cubicBezTo>
                    <a:cubicBezTo>
                      <a:pt x="99" y="28"/>
                      <a:pt x="99" y="28"/>
                      <a:pt x="99" y="28"/>
                    </a:cubicBezTo>
                    <a:cubicBezTo>
                      <a:pt x="99" y="27"/>
                      <a:pt x="99" y="27"/>
                      <a:pt x="99" y="27"/>
                    </a:cubicBezTo>
                    <a:cubicBezTo>
                      <a:pt x="99" y="27"/>
                      <a:pt x="99" y="27"/>
                      <a:pt x="99" y="27"/>
                    </a:cubicBezTo>
                    <a:cubicBezTo>
                      <a:pt x="99" y="28"/>
                      <a:pt x="99" y="28"/>
                      <a:pt x="99" y="28"/>
                    </a:cubicBezTo>
                    <a:cubicBezTo>
                      <a:pt x="99" y="27"/>
                      <a:pt x="99" y="27"/>
                      <a:pt x="99" y="27"/>
                    </a:cubicBezTo>
                    <a:cubicBezTo>
                      <a:pt x="99" y="27"/>
                      <a:pt x="99" y="27"/>
                      <a:pt x="98" y="27"/>
                    </a:cubicBezTo>
                    <a:cubicBezTo>
                      <a:pt x="91" y="22"/>
                      <a:pt x="91" y="22"/>
                      <a:pt x="91" y="22"/>
                    </a:cubicBezTo>
                    <a:cubicBezTo>
                      <a:pt x="90" y="21"/>
                      <a:pt x="89" y="20"/>
                      <a:pt x="89" y="18"/>
                    </a:cubicBezTo>
                    <a:cubicBezTo>
                      <a:pt x="88" y="17"/>
                      <a:pt x="88" y="15"/>
                      <a:pt x="88" y="14"/>
                    </a:cubicBezTo>
                    <a:cubicBezTo>
                      <a:pt x="88" y="12"/>
                      <a:pt x="88" y="12"/>
                      <a:pt x="88" y="12"/>
                    </a:cubicBezTo>
                    <a:cubicBezTo>
                      <a:pt x="88" y="9"/>
                      <a:pt x="87" y="7"/>
                      <a:pt x="86" y="5"/>
                    </a:cubicBezTo>
                    <a:cubicBezTo>
                      <a:pt x="85" y="4"/>
                      <a:pt x="83" y="2"/>
                      <a:pt x="81" y="2"/>
                    </a:cubicBezTo>
                    <a:cubicBezTo>
                      <a:pt x="66" y="0"/>
                      <a:pt x="66" y="0"/>
                      <a:pt x="66" y="0"/>
                    </a:cubicBezTo>
                    <a:cubicBezTo>
                      <a:pt x="65" y="0"/>
                      <a:pt x="65" y="0"/>
                      <a:pt x="65" y="0"/>
                    </a:cubicBezTo>
                    <a:cubicBezTo>
                      <a:pt x="63" y="0"/>
                      <a:pt x="61" y="1"/>
                      <a:pt x="59" y="2"/>
                    </a:cubicBezTo>
                    <a:cubicBezTo>
                      <a:pt x="58" y="3"/>
                      <a:pt x="57" y="5"/>
                      <a:pt x="56" y="7"/>
                    </a:cubicBezTo>
                    <a:cubicBezTo>
                      <a:pt x="55" y="11"/>
                      <a:pt x="55" y="11"/>
                      <a:pt x="55" y="11"/>
                    </a:cubicBezTo>
                    <a:cubicBezTo>
                      <a:pt x="54" y="12"/>
                      <a:pt x="53" y="14"/>
                      <a:pt x="52" y="14"/>
                    </a:cubicBezTo>
                    <a:cubicBezTo>
                      <a:pt x="51" y="15"/>
                      <a:pt x="50" y="16"/>
                      <a:pt x="50" y="16"/>
                    </a:cubicBezTo>
                    <a:cubicBezTo>
                      <a:pt x="49" y="16"/>
                      <a:pt x="49" y="16"/>
                      <a:pt x="49" y="16"/>
                    </a:cubicBezTo>
                    <a:cubicBezTo>
                      <a:pt x="47" y="16"/>
                      <a:pt x="45" y="16"/>
                      <a:pt x="43" y="17"/>
                    </a:cubicBezTo>
                    <a:cubicBezTo>
                      <a:pt x="41" y="18"/>
                      <a:pt x="40" y="19"/>
                      <a:pt x="38" y="20"/>
                    </a:cubicBezTo>
                    <a:cubicBezTo>
                      <a:pt x="3" y="49"/>
                      <a:pt x="3" y="49"/>
                      <a:pt x="3" y="49"/>
                    </a:cubicBezTo>
                    <a:cubicBezTo>
                      <a:pt x="1" y="51"/>
                      <a:pt x="0" y="54"/>
                      <a:pt x="0" y="58"/>
                    </a:cubicBezTo>
                    <a:cubicBezTo>
                      <a:pt x="0" y="59"/>
                      <a:pt x="0" y="60"/>
                      <a:pt x="1" y="61"/>
                    </a:cubicBezTo>
                    <a:lnTo>
                      <a:pt x="3" y="61"/>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4" name="Shape 594"/>
              <p:cNvSpPr/>
              <p:nvPr/>
            </p:nvSpPr>
            <p:spPr>
              <a:xfrm>
                <a:off x="-5230812" y="2525709"/>
                <a:ext cx="52387" cy="47625"/>
              </a:xfrm>
              <a:custGeom>
                <a:pathLst>
                  <a:path extrusionOk="0" h="13" w="14">
                    <a:moveTo>
                      <a:pt x="4" y="11"/>
                    </a:moveTo>
                    <a:cubicBezTo>
                      <a:pt x="5" y="9"/>
                      <a:pt x="5" y="9"/>
                      <a:pt x="5" y="9"/>
                    </a:cubicBezTo>
                    <a:cubicBezTo>
                      <a:pt x="4" y="9"/>
                      <a:pt x="4" y="9"/>
                      <a:pt x="4" y="9"/>
                    </a:cubicBezTo>
                    <a:cubicBezTo>
                      <a:pt x="4" y="8"/>
                      <a:pt x="4" y="8"/>
                      <a:pt x="4" y="8"/>
                    </a:cubicBezTo>
                    <a:cubicBezTo>
                      <a:pt x="4" y="7"/>
                      <a:pt x="4" y="7"/>
                      <a:pt x="5" y="6"/>
                    </a:cubicBezTo>
                    <a:cubicBezTo>
                      <a:pt x="6" y="4"/>
                      <a:pt x="7" y="4"/>
                      <a:pt x="8" y="4"/>
                    </a:cubicBezTo>
                    <a:cubicBezTo>
                      <a:pt x="9" y="4"/>
                      <a:pt x="9" y="4"/>
                      <a:pt x="9" y="4"/>
                    </a:cubicBezTo>
                    <a:cubicBezTo>
                      <a:pt x="10" y="5"/>
                      <a:pt x="10" y="5"/>
                      <a:pt x="10" y="6"/>
                    </a:cubicBezTo>
                    <a:cubicBezTo>
                      <a:pt x="10" y="7"/>
                      <a:pt x="10" y="7"/>
                      <a:pt x="9" y="8"/>
                    </a:cubicBezTo>
                    <a:cubicBezTo>
                      <a:pt x="9" y="9"/>
                      <a:pt x="7" y="9"/>
                      <a:pt x="6" y="9"/>
                    </a:cubicBezTo>
                    <a:cubicBezTo>
                      <a:pt x="5" y="9"/>
                      <a:pt x="5" y="9"/>
                      <a:pt x="5" y="9"/>
                    </a:cubicBezTo>
                    <a:cubicBezTo>
                      <a:pt x="4" y="11"/>
                      <a:pt x="4" y="11"/>
                      <a:pt x="4" y="11"/>
                    </a:cubicBezTo>
                    <a:cubicBezTo>
                      <a:pt x="3" y="13"/>
                      <a:pt x="3" y="13"/>
                      <a:pt x="3" y="13"/>
                    </a:cubicBezTo>
                    <a:cubicBezTo>
                      <a:pt x="4" y="13"/>
                      <a:pt x="5" y="13"/>
                      <a:pt x="6" y="13"/>
                    </a:cubicBezTo>
                    <a:cubicBezTo>
                      <a:pt x="8" y="13"/>
                      <a:pt x="11" y="12"/>
                      <a:pt x="13" y="11"/>
                    </a:cubicBezTo>
                    <a:cubicBezTo>
                      <a:pt x="14" y="9"/>
                      <a:pt x="14" y="8"/>
                      <a:pt x="14" y="6"/>
                    </a:cubicBezTo>
                    <a:cubicBezTo>
                      <a:pt x="14" y="4"/>
                      <a:pt x="13" y="2"/>
                      <a:pt x="12" y="1"/>
                    </a:cubicBezTo>
                    <a:cubicBezTo>
                      <a:pt x="11" y="0"/>
                      <a:pt x="9" y="0"/>
                      <a:pt x="8" y="0"/>
                    </a:cubicBezTo>
                    <a:cubicBezTo>
                      <a:pt x="6" y="0"/>
                      <a:pt x="3" y="1"/>
                      <a:pt x="2" y="3"/>
                    </a:cubicBezTo>
                    <a:cubicBezTo>
                      <a:pt x="0" y="5"/>
                      <a:pt x="0" y="6"/>
                      <a:pt x="0" y="8"/>
                    </a:cubicBezTo>
                    <a:cubicBezTo>
                      <a:pt x="0" y="9"/>
                      <a:pt x="0" y="10"/>
                      <a:pt x="1" y="11"/>
                    </a:cubicBezTo>
                    <a:cubicBezTo>
                      <a:pt x="1" y="12"/>
                      <a:pt x="2" y="12"/>
                      <a:pt x="3" y="13"/>
                    </a:cubicBezTo>
                    <a:lnTo>
                      <a:pt x="4" y="11"/>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5" name="Shape 595"/>
              <p:cNvSpPr/>
              <p:nvPr/>
            </p:nvSpPr>
            <p:spPr>
              <a:xfrm>
                <a:off x="-5172075" y="2559047"/>
                <a:ext cx="87312" cy="55561"/>
              </a:xfrm>
              <a:custGeom>
                <a:pathLst>
                  <a:path extrusionOk="0" h="15" w="23">
                    <a:moveTo>
                      <a:pt x="3" y="6"/>
                    </a:moveTo>
                    <a:cubicBezTo>
                      <a:pt x="5" y="6"/>
                      <a:pt x="5" y="6"/>
                      <a:pt x="5" y="6"/>
                    </a:cubicBezTo>
                    <a:cubicBezTo>
                      <a:pt x="5" y="5"/>
                      <a:pt x="5" y="5"/>
                      <a:pt x="5" y="5"/>
                    </a:cubicBezTo>
                    <a:cubicBezTo>
                      <a:pt x="5" y="5"/>
                      <a:pt x="6" y="4"/>
                      <a:pt x="7" y="4"/>
                    </a:cubicBezTo>
                    <a:cubicBezTo>
                      <a:pt x="7" y="4"/>
                      <a:pt x="7" y="4"/>
                      <a:pt x="7" y="4"/>
                    </a:cubicBezTo>
                    <a:cubicBezTo>
                      <a:pt x="8" y="5"/>
                      <a:pt x="8" y="5"/>
                      <a:pt x="8" y="5"/>
                    </a:cubicBezTo>
                    <a:cubicBezTo>
                      <a:pt x="10" y="5"/>
                      <a:pt x="15" y="7"/>
                      <a:pt x="17" y="8"/>
                    </a:cubicBezTo>
                    <a:cubicBezTo>
                      <a:pt x="18" y="9"/>
                      <a:pt x="19" y="10"/>
                      <a:pt x="19" y="10"/>
                    </a:cubicBezTo>
                    <a:cubicBezTo>
                      <a:pt x="19" y="10"/>
                      <a:pt x="19" y="10"/>
                      <a:pt x="19" y="10"/>
                    </a:cubicBezTo>
                    <a:cubicBezTo>
                      <a:pt x="18" y="10"/>
                      <a:pt x="18" y="11"/>
                      <a:pt x="17" y="11"/>
                    </a:cubicBezTo>
                    <a:cubicBezTo>
                      <a:pt x="17" y="11"/>
                      <a:pt x="16" y="11"/>
                      <a:pt x="15" y="11"/>
                    </a:cubicBezTo>
                    <a:cubicBezTo>
                      <a:pt x="14" y="11"/>
                      <a:pt x="14" y="11"/>
                      <a:pt x="13" y="11"/>
                    </a:cubicBezTo>
                    <a:cubicBezTo>
                      <a:pt x="8" y="10"/>
                      <a:pt x="8" y="10"/>
                      <a:pt x="8" y="10"/>
                    </a:cubicBezTo>
                    <a:cubicBezTo>
                      <a:pt x="7" y="10"/>
                      <a:pt x="6" y="9"/>
                      <a:pt x="6" y="8"/>
                    </a:cubicBezTo>
                    <a:cubicBezTo>
                      <a:pt x="5" y="8"/>
                      <a:pt x="5" y="7"/>
                      <a:pt x="5" y="6"/>
                    </a:cubicBezTo>
                    <a:cubicBezTo>
                      <a:pt x="3" y="6"/>
                      <a:pt x="3" y="6"/>
                      <a:pt x="3" y="6"/>
                    </a:cubicBezTo>
                    <a:cubicBezTo>
                      <a:pt x="0" y="6"/>
                      <a:pt x="0" y="6"/>
                      <a:pt x="0" y="6"/>
                    </a:cubicBezTo>
                    <a:cubicBezTo>
                      <a:pt x="0" y="8"/>
                      <a:pt x="1" y="10"/>
                      <a:pt x="2" y="11"/>
                    </a:cubicBezTo>
                    <a:cubicBezTo>
                      <a:pt x="4" y="12"/>
                      <a:pt x="5" y="14"/>
                      <a:pt x="7" y="14"/>
                    </a:cubicBezTo>
                    <a:cubicBezTo>
                      <a:pt x="12" y="15"/>
                      <a:pt x="12" y="15"/>
                      <a:pt x="12" y="15"/>
                    </a:cubicBezTo>
                    <a:cubicBezTo>
                      <a:pt x="13" y="15"/>
                      <a:pt x="14" y="15"/>
                      <a:pt x="15" y="15"/>
                    </a:cubicBezTo>
                    <a:cubicBezTo>
                      <a:pt x="16" y="15"/>
                      <a:pt x="18" y="15"/>
                      <a:pt x="19" y="15"/>
                    </a:cubicBezTo>
                    <a:cubicBezTo>
                      <a:pt x="20" y="14"/>
                      <a:pt x="21" y="14"/>
                      <a:pt x="22" y="13"/>
                    </a:cubicBezTo>
                    <a:cubicBezTo>
                      <a:pt x="23" y="12"/>
                      <a:pt x="23" y="11"/>
                      <a:pt x="23" y="10"/>
                    </a:cubicBezTo>
                    <a:cubicBezTo>
                      <a:pt x="23" y="7"/>
                      <a:pt x="21" y="5"/>
                      <a:pt x="19" y="4"/>
                    </a:cubicBezTo>
                    <a:cubicBezTo>
                      <a:pt x="16" y="3"/>
                      <a:pt x="12" y="1"/>
                      <a:pt x="9" y="0"/>
                    </a:cubicBezTo>
                    <a:cubicBezTo>
                      <a:pt x="8" y="0"/>
                      <a:pt x="8" y="0"/>
                      <a:pt x="8" y="0"/>
                    </a:cubicBezTo>
                    <a:cubicBezTo>
                      <a:pt x="7" y="0"/>
                      <a:pt x="7" y="0"/>
                      <a:pt x="7" y="0"/>
                    </a:cubicBezTo>
                    <a:cubicBezTo>
                      <a:pt x="5" y="0"/>
                      <a:pt x="3" y="1"/>
                      <a:pt x="2" y="2"/>
                    </a:cubicBezTo>
                    <a:cubicBezTo>
                      <a:pt x="1" y="3"/>
                      <a:pt x="0" y="4"/>
                      <a:pt x="0" y="6"/>
                    </a:cubicBezTo>
                    <a:lnTo>
                      <a:pt x="3" y="6"/>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6" name="Shape 596"/>
              <p:cNvSpPr/>
              <p:nvPr/>
            </p:nvSpPr>
            <p:spPr>
              <a:xfrm>
                <a:off x="-5029198" y="2419349"/>
                <a:ext cx="79373" cy="90486"/>
              </a:xfrm>
              <a:custGeom>
                <a:pathLst>
                  <a:path extrusionOk="0" h="24" w="21">
                    <a:moveTo>
                      <a:pt x="4" y="13"/>
                    </a:moveTo>
                    <a:cubicBezTo>
                      <a:pt x="5" y="12"/>
                      <a:pt x="5" y="12"/>
                      <a:pt x="5" y="12"/>
                    </a:cubicBezTo>
                    <a:cubicBezTo>
                      <a:pt x="5" y="11"/>
                      <a:pt x="5" y="10"/>
                      <a:pt x="5" y="10"/>
                    </a:cubicBezTo>
                    <a:cubicBezTo>
                      <a:pt x="5" y="9"/>
                      <a:pt x="5" y="9"/>
                      <a:pt x="6" y="9"/>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5"/>
                      <a:pt x="16" y="5"/>
                      <a:pt x="16" y="5"/>
                    </a:cubicBezTo>
                    <a:cubicBezTo>
                      <a:pt x="16" y="6"/>
                      <a:pt x="16" y="6"/>
                      <a:pt x="16" y="6"/>
                    </a:cubicBezTo>
                    <a:cubicBezTo>
                      <a:pt x="14" y="18"/>
                      <a:pt x="14" y="18"/>
                      <a:pt x="14" y="18"/>
                    </a:cubicBezTo>
                    <a:cubicBezTo>
                      <a:pt x="13" y="19"/>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2" y="19"/>
                      <a:pt x="12" y="19"/>
                      <a:pt x="12" y="19"/>
                    </a:cubicBezTo>
                    <a:cubicBezTo>
                      <a:pt x="5" y="12"/>
                      <a:pt x="5" y="12"/>
                      <a:pt x="5" y="12"/>
                    </a:cubicBezTo>
                    <a:cubicBezTo>
                      <a:pt x="4" y="13"/>
                      <a:pt x="4" y="13"/>
                      <a:pt x="4" y="13"/>
                    </a:cubicBezTo>
                    <a:cubicBezTo>
                      <a:pt x="2" y="14"/>
                      <a:pt x="2" y="14"/>
                      <a:pt x="2" y="14"/>
                    </a:cubicBezTo>
                    <a:cubicBezTo>
                      <a:pt x="9" y="22"/>
                      <a:pt x="9" y="22"/>
                      <a:pt x="9" y="22"/>
                    </a:cubicBezTo>
                    <a:cubicBezTo>
                      <a:pt x="10" y="23"/>
                      <a:pt x="11" y="24"/>
                      <a:pt x="13" y="24"/>
                    </a:cubicBezTo>
                    <a:cubicBezTo>
                      <a:pt x="14" y="24"/>
                      <a:pt x="15" y="24"/>
                      <a:pt x="16" y="23"/>
                    </a:cubicBezTo>
                    <a:cubicBezTo>
                      <a:pt x="17" y="22"/>
                      <a:pt x="17" y="21"/>
                      <a:pt x="18" y="19"/>
                    </a:cubicBezTo>
                    <a:cubicBezTo>
                      <a:pt x="20" y="7"/>
                      <a:pt x="20" y="7"/>
                      <a:pt x="20" y="7"/>
                    </a:cubicBezTo>
                    <a:cubicBezTo>
                      <a:pt x="21" y="7"/>
                      <a:pt x="21" y="6"/>
                      <a:pt x="21" y="5"/>
                    </a:cubicBezTo>
                    <a:cubicBezTo>
                      <a:pt x="21" y="4"/>
                      <a:pt x="20" y="3"/>
                      <a:pt x="20" y="2"/>
                    </a:cubicBezTo>
                    <a:cubicBezTo>
                      <a:pt x="19" y="1"/>
                      <a:pt x="17" y="0"/>
                      <a:pt x="16" y="0"/>
                    </a:cubicBezTo>
                    <a:cubicBezTo>
                      <a:pt x="15" y="0"/>
                      <a:pt x="15" y="0"/>
                      <a:pt x="14" y="0"/>
                    </a:cubicBezTo>
                    <a:cubicBezTo>
                      <a:pt x="4" y="5"/>
                      <a:pt x="4" y="5"/>
                      <a:pt x="4" y="5"/>
                    </a:cubicBezTo>
                    <a:cubicBezTo>
                      <a:pt x="2" y="6"/>
                      <a:pt x="0" y="8"/>
                      <a:pt x="0" y="10"/>
                    </a:cubicBezTo>
                    <a:cubicBezTo>
                      <a:pt x="0" y="12"/>
                      <a:pt x="1" y="13"/>
                      <a:pt x="2" y="14"/>
                    </a:cubicBezTo>
                    <a:lnTo>
                      <a:pt x="4" y="13"/>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7" name="Shape 597"/>
              <p:cNvSpPr/>
              <p:nvPr/>
            </p:nvSpPr>
            <p:spPr>
              <a:xfrm>
                <a:off x="-5054600" y="2554284"/>
                <a:ext cx="112712" cy="128587"/>
              </a:xfrm>
              <a:custGeom>
                <a:pathLst>
                  <a:path extrusionOk="0" h="34" w="30">
                    <a:moveTo>
                      <a:pt x="5" y="5"/>
                    </a:moveTo>
                    <a:cubicBezTo>
                      <a:pt x="7" y="6"/>
                      <a:pt x="7" y="6"/>
                      <a:pt x="7" y="6"/>
                    </a:cubicBezTo>
                    <a:cubicBezTo>
                      <a:pt x="7" y="5"/>
                      <a:pt x="7" y="4"/>
                      <a:pt x="7" y="4"/>
                    </a:cubicBezTo>
                    <a:cubicBezTo>
                      <a:pt x="7" y="4"/>
                      <a:pt x="7" y="4"/>
                      <a:pt x="7" y="4"/>
                    </a:cubicBezTo>
                    <a:cubicBezTo>
                      <a:pt x="6" y="3"/>
                      <a:pt x="6" y="3"/>
                      <a:pt x="6" y="3"/>
                    </a:cubicBezTo>
                    <a:cubicBezTo>
                      <a:pt x="7" y="4"/>
                      <a:pt x="7" y="4"/>
                      <a:pt x="7" y="4"/>
                    </a:cubicBezTo>
                    <a:cubicBezTo>
                      <a:pt x="7" y="4"/>
                      <a:pt x="7" y="4"/>
                      <a:pt x="7" y="4"/>
                    </a:cubicBezTo>
                    <a:cubicBezTo>
                      <a:pt x="6" y="3"/>
                      <a:pt x="6" y="3"/>
                      <a:pt x="6" y="3"/>
                    </a:cubicBezTo>
                    <a:cubicBezTo>
                      <a:pt x="7" y="4"/>
                      <a:pt x="7" y="4"/>
                      <a:pt x="7" y="4"/>
                    </a:cubicBezTo>
                    <a:cubicBezTo>
                      <a:pt x="6" y="3"/>
                      <a:pt x="6" y="3"/>
                      <a:pt x="6" y="3"/>
                    </a:cubicBezTo>
                    <a:cubicBezTo>
                      <a:pt x="6" y="5"/>
                      <a:pt x="6" y="5"/>
                      <a:pt x="6" y="5"/>
                    </a:cubicBezTo>
                    <a:cubicBezTo>
                      <a:pt x="7" y="4"/>
                      <a:pt x="7" y="4"/>
                      <a:pt x="7" y="4"/>
                    </a:cubicBezTo>
                    <a:cubicBezTo>
                      <a:pt x="6" y="3"/>
                      <a:pt x="6" y="3"/>
                      <a:pt x="6" y="3"/>
                    </a:cubicBezTo>
                    <a:cubicBezTo>
                      <a:pt x="6" y="5"/>
                      <a:pt x="6" y="5"/>
                      <a:pt x="6" y="5"/>
                    </a:cubicBezTo>
                    <a:cubicBezTo>
                      <a:pt x="6" y="3"/>
                      <a:pt x="6" y="3"/>
                      <a:pt x="6" y="3"/>
                    </a:cubicBezTo>
                    <a:cubicBezTo>
                      <a:pt x="5" y="4"/>
                      <a:pt x="5" y="4"/>
                      <a:pt x="5" y="4"/>
                    </a:cubicBezTo>
                    <a:cubicBezTo>
                      <a:pt x="5" y="5"/>
                      <a:pt x="5" y="5"/>
                      <a:pt x="6" y="5"/>
                    </a:cubicBezTo>
                    <a:cubicBezTo>
                      <a:pt x="6" y="3"/>
                      <a:pt x="6" y="3"/>
                      <a:pt x="6" y="3"/>
                    </a:cubicBezTo>
                    <a:cubicBezTo>
                      <a:pt x="5" y="4"/>
                      <a:pt x="5" y="4"/>
                      <a:pt x="5" y="4"/>
                    </a:cubicBezTo>
                    <a:cubicBezTo>
                      <a:pt x="6" y="3"/>
                      <a:pt x="6" y="3"/>
                      <a:pt x="6" y="3"/>
                    </a:cubicBezTo>
                    <a:cubicBezTo>
                      <a:pt x="4" y="4"/>
                      <a:pt x="4" y="4"/>
                      <a:pt x="4" y="4"/>
                    </a:cubicBezTo>
                    <a:cubicBezTo>
                      <a:pt x="4" y="4"/>
                      <a:pt x="4" y="4"/>
                      <a:pt x="5" y="4"/>
                    </a:cubicBezTo>
                    <a:cubicBezTo>
                      <a:pt x="6" y="3"/>
                      <a:pt x="6" y="3"/>
                      <a:pt x="6" y="3"/>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5"/>
                      <a:pt x="5" y="6"/>
                    </a:cubicBezTo>
                    <a:cubicBezTo>
                      <a:pt x="5" y="8"/>
                      <a:pt x="5" y="8"/>
                      <a:pt x="5" y="8"/>
                    </a:cubicBezTo>
                    <a:cubicBezTo>
                      <a:pt x="5" y="10"/>
                      <a:pt x="6" y="12"/>
                      <a:pt x="7" y="14"/>
                    </a:cubicBezTo>
                    <a:cubicBezTo>
                      <a:pt x="8" y="16"/>
                      <a:pt x="9" y="18"/>
                      <a:pt x="11" y="19"/>
                    </a:cubicBezTo>
                    <a:cubicBezTo>
                      <a:pt x="15" y="21"/>
                      <a:pt x="15" y="21"/>
                      <a:pt x="15" y="21"/>
                    </a:cubicBezTo>
                    <a:cubicBezTo>
                      <a:pt x="16" y="22"/>
                      <a:pt x="17" y="23"/>
                      <a:pt x="19" y="23"/>
                    </a:cubicBezTo>
                    <a:cubicBezTo>
                      <a:pt x="20" y="24"/>
                      <a:pt x="22" y="24"/>
                      <a:pt x="23"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5" y="25"/>
                    </a:cubicBezTo>
                    <a:cubicBezTo>
                      <a:pt x="25" y="25"/>
                      <a:pt x="25" y="26"/>
                      <a:pt x="25" y="27"/>
                    </a:cubicBezTo>
                    <a:cubicBezTo>
                      <a:pt x="26" y="27"/>
                      <a:pt x="26" y="27"/>
                      <a:pt x="26" y="27"/>
                    </a:cubicBezTo>
                    <a:cubicBezTo>
                      <a:pt x="26" y="28"/>
                      <a:pt x="25" y="29"/>
                      <a:pt x="25" y="29"/>
                    </a:cubicBezTo>
                    <a:cubicBezTo>
                      <a:pt x="25" y="30"/>
                      <a:pt x="24" y="30"/>
                      <a:pt x="24" y="30"/>
                    </a:cubicBezTo>
                    <a:cubicBezTo>
                      <a:pt x="22" y="30"/>
                      <a:pt x="21" y="29"/>
                      <a:pt x="19" y="29"/>
                    </a:cubicBezTo>
                    <a:cubicBezTo>
                      <a:pt x="18" y="29"/>
                      <a:pt x="16" y="28"/>
                      <a:pt x="15" y="27"/>
                    </a:cubicBezTo>
                    <a:cubicBezTo>
                      <a:pt x="7" y="22"/>
                      <a:pt x="7" y="22"/>
                      <a:pt x="7" y="22"/>
                    </a:cubicBezTo>
                    <a:cubicBezTo>
                      <a:pt x="7" y="22"/>
                      <a:pt x="6" y="21"/>
                      <a:pt x="5" y="20"/>
                    </a:cubicBezTo>
                    <a:cubicBezTo>
                      <a:pt x="5" y="19"/>
                      <a:pt x="5" y="18"/>
                      <a:pt x="5" y="17"/>
                    </a:cubicBezTo>
                    <a:cubicBezTo>
                      <a:pt x="5" y="16"/>
                      <a:pt x="5" y="16"/>
                      <a:pt x="5" y="15"/>
                    </a:cubicBezTo>
                    <a:cubicBezTo>
                      <a:pt x="7" y="6"/>
                      <a:pt x="7" y="6"/>
                      <a:pt x="7" y="6"/>
                    </a:cubicBezTo>
                    <a:cubicBezTo>
                      <a:pt x="5" y="5"/>
                      <a:pt x="5" y="5"/>
                      <a:pt x="5" y="5"/>
                    </a:cubicBezTo>
                    <a:cubicBezTo>
                      <a:pt x="3" y="5"/>
                      <a:pt x="3" y="5"/>
                      <a:pt x="3" y="5"/>
                    </a:cubicBezTo>
                    <a:cubicBezTo>
                      <a:pt x="1" y="14"/>
                      <a:pt x="1" y="14"/>
                      <a:pt x="1" y="14"/>
                    </a:cubicBezTo>
                    <a:cubicBezTo>
                      <a:pt x="0" y="15"/>
                      <a:pt x="0" y="16"/>
                      <a:pt x="0" y="17"/>
                    </a:cubicBezTo>
                    <a:cubicBezTo>
                      <a:pt x="0" y="18"/>
                      <a:pt x="1" y="20"/>
                      <a:pt x="2" y="22"/>
                    </a:cubicBezTo>
                    <a:cubicBezTo>
                      <a:pt x="2" y="24"/>
                      <a:pt x="3" y="25"/>
                      <a:pt x="5" y="26"/>
                    </a:cubicBezTo>
                    <a:cubicBezTo>
                      <a:pt x="13" y="31"/>
                      <a:pt x="13" y="31"/>
                      <a:pt x="13" y="31"/>
                    </a:cubicBezTo>
                    <a:cubicBezTo>
                      <a:pt x="14" y="32"/>
                      <a:pt x="16" y="33"/>
                      <a:pt x="18" y="33"/>
                    </a:cubicBezTo>
                    <a:cubicBezTo>
                      <a:pt x="20" y="34"/>
                      <a:pt x="22" y="34"/>
                      <a:pt x="24" y="34"/>
                    </a:cubicBezTo>
                    <a:cubicBezTo>
                      <a:pt x="25" y="34"/>
                      <a:pt x="27" y="33"/>
                      <a:pt x="28" y="32"/>
                    </a:cubicBezTo>
                    <a:cubicBezTo>
                      <a:pt x="29" y="31"/>
                      <a:pt x="30" y="29"/>
                      <a:pt x="30" y="27"/>
                    </a:cubicBezTo>
                    <a:cubicBezTo>
                      <a:pt x="30" y="27"/>
                      <a:pt x="30" y="27"/>
                      <a:pt x="30" y="26"/>
                    </a:cubicBezTo>
                    <a:cubicBezTo>
                      <a:pt x="29" y="25"/>
                      <a:pt x="29" y="23"/>
                      <a:pt x="28" y="22"/>
                    </a:cubicBezTo>
                    <a:cubicBezTo>
                      <a:pt x="27" y="21"/>
                      <a:pt x="26" y="20"/>
                      <a:pt x="24" y="20"/>
                    </a:cubicBezTo>
                    <a:cubicBezTo>
                      <a:pt x="23" y="20"/>
                      <a:pt x="23" y="20"/>
                      <a:pt x="23" y="20"/>
                    </a:cubicBezTo>
                    <a:cubicBezTo>
                      <a:pt x="23" y="20"/>
                      <a:pt x="23" y="20"/>
                      <a:pt x="23" y="20"/>
                    </a:cubicBezTo>
                    <a:cubicBezTo>
                      <a:pt x="23" y="20"/>
                      <a:pt x="23" y="20"/>
                      <a:pt x="23" y="20"/>
                    </a:cubicBezTo>
                    <a:cubicBezTo>
                      <a:pt x="22" y="20"/>
                      <a:pt x="21" y="20"/>
                      <a:pt x="20" y="19"/>
                    </a:cubicBezTo>
                    <a:cubicBezTo>
                      <a:pt x="19" y="19"/>
                      <a:pt x="18" y="18"/>
                      <a:pt x="17" y="18"/>
                    </a:cubicBezTo>
                    <a:cubicBezTo>
                      <a:pt x="13" y="15"/>
                      <a:pt x="13" y="15"/>
                      <a:pt x="13" y="15"/>
                    </a:cubicBezTo>
                    <a:cubicBezTo>
                      <a:pt x="13" y="15"/>
                      <a:pt x="12" y="14"/>
                      <a:pt x="11" y="12"/>
                    </a:cubicBezTo>
                    <a:cubicBezTo>
                      <a:pt x="10" y="10"/>
                      <a:pt x="9" y="9"/>
                      <a:pt x="9" y="7"/>
                    </a:cubicBezTo>
                    <a:cubicBezTo>
                      <a:pt x="9" y="5"/>
                      <a:pt x="9" y="5"/>
                      <a:pt x="9" y="5"/>
                    </a:cubicBezTo>
                    <a:cubicBezTo>
                      <a:pt x="9" y="4"/>
                      <a:pt x="9" y="3"/>
                      <a:pt x="8" y="3"/>
                    </a:cubicBezTo>
                    <a:cubicBezTo>
                      <a:pt x="8" y="2"/>
                      <a:pt x="8" y="2"/>
                      <a:pt x="8" y="1"/>
                    </a:cubicBezTo>
                    <a:cubicBezTo>
                      <a:pt x="7" y="1"/>
                      <a:pt x="7" y="1"/>
                      <a:pt x="7" y="1"/>
                    </a:cubicBezTo>
                    <a:cubicBezTo>
                      <a:pt x="6" y="0"/>
                      <a:pt x="6" y="0"/>
                      <a:pt x="6" y="0"/>
                    </a:cubicBezTo>
                    <a:cubicBezTo>
                      <a:pt x="5" y="0"/>
                      <a:pt x="5" y="1"/>
                      <a:pt x="5" y="1"/>
                    </a:cubicBezTo>
                    <a:cubicBezTo>
                      <a:pt x="4" y="1"/>
                      <a:pt x="4" y="1"/>
                      <a:pt x="4" y="2"/>
                    </a:cubicBezTo>
                    <a:cubicBezTo>
                      <a:pt x="3" y="3"/>
                      <a:pt x="3" y="4"/>
                      <a:pt x="3" y="5"/>
                    </a:cubicBezTo>
                    <a:lnTo>
                      <a:pt x="5" y="5"/>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8" name="Shape 598"/>
              <p:cNvSpPr/>
              <p:nvPr/>
            </p:nvSpPr>
            <p:spPr>
              <a:xfrm>
                <a:off x="-5126037" y="2482848"/>
                <a:ext cx="52387" cy="60325"/>
              </a:xfrm>
              <a:custGeom>
                <a:pathLst>
                  <a:path extrusionOk="0" h="16" w="14">
                    <a:moveTo>
                      <a:pt x="2" y="8"/>
                    </a:moveTo>
                    <a:cubicBezTo>
                      <a:pt x="4" y="8"/>
                      <a:pt x="4" y="8"/>
                      <a:pt x="4" y="8"/>
                    </a:cubicBezTo>
                    <a:cubicBezTo>
                      <a:pt x="4" y="7"/>
                      <a:pt x="5" y="6"/>
                      <a:pt x="5" y="6"/>
                    </a:cubicBezTo>
                    <a:cubicBezTo>
                      <a:pt x="6" y="5"/>
                      <a:pt x="7" y="4"/>
                      <a:pt x="7" y="4"/>
                    </a:cubicBezTo>
                    <a:cubicBezTo>
                      <a:pt x="8" y="4"/>
                      <a:pt x="8" y="5"/>
                      <a:pt x="9" y="5"/>
                    </a:cubicBezTo>
                    <a:cubicBezTo>
                      <a:pt x="9" y="6"/>
                      <a:pt x="10" y="7"/>
                      <a:pt x="10" y="8"/>
                    </a:cubicBezTo>
                    <a:cubicBezTo>
                      <a:pt x="10" y="8"/>
                      <a:pt x="10" y="8"/>
                      <a:pt x="10" y="8"/>
                    </a:cubicBezTo>
                    <a:cubicBezTo>
                      <a:pt x="10" y="9"/>
                      <a:pt x="9" y="10"/>
                      <a:pt x="8" y="11"/>
                    </a:cubicBezTo>
                    <a:cubicBezTo>
                      <a:pt x="8" y="12"/>
                      <a:pt x="7" y="12"/>
                      <a:pt x="6" y="12"/>
                    </a:cubicBezTo>
                    <a:cubicBezTo>
                      <a:pt x="6" y="12"/>
                      <a:pt x="5" y="12"/>
                      <a:pt x="5" y="11"/>
                    </a:cubicBezTo>
                    <a:cubicBezTo>
                      <a:pt x="4" y="11"/>
                      <a:pt x="4" y="10"/>
                      <a:pt x="4" y="9"/>
                    </a:cubicBezTo>
                    <a:cubicBezTo>
                      <a:pt x="4" y="8"/>
                      <a:pt x="4" y="8"/>
                      <a:pt x="4" y="8"/>
                    </a:cubicBezTo>
                    <a:cubicBezTo>
                      <a:pt x="2" y="8"/>
                      <a:pt x="2" y="8"/>
                      <a:pt x="2" y="8"/>
                    </a:cubicBezTo>
                    <a:cubicBezTo>
                      <a:pt x="0" y="8"/>
                      <a:pt x="0" y="8"/>
                      <a:pt x="0" y="8"/>
                    </a:cubicBezTo>
                    <a:cubicBezTo>
                      <a:pt x="0" y="9"/>
                      <a:pt x="0" y="9"/>
                      <a:pt x="0" y="9"/>
                    </a:cubicBezTo>
                    <a:cubicBezTo>
                      <a:pt x="0" y="11"/>
                      <a:pt x="0" y="13"/>
                      <a:pt x="2" y="14"/>
                    </a:cubicBezTo>
                    <a:cubicBezTo>
                      <a:pt x="3" y="15"/>
                      <a:pt x="4" y="16"/>
                      <a:pt x="6" y="16"/>
                    </a:cubicBezTo>
                    <a:cubicBezTo>
                      <a:pt x="9" y="16"/>
                      <a:pt x="10" y="15"/>
                      <a:pt x="12" y="14"/>
                    </a:cubicBezTo>
                    <a:cubicBezTo>
                      <a:pt x="13" y="12"/>
                      <a:pt x="14" y="11"/>
                      <a:pt x="14" y="8"/>
                    </a:cubicBezTo>
                    <a:cubicBezTo>
                      <a:pt x="14" y="8"/>
                      <a:pt x="14" y="8"/>
                      <a:pt x="14" y="8"/>
                    </a:cubicBezTo>
                    <a:cubicBezTo>
                      <a:pt x="14" y="6"/>
                      <a:pt x="13" y="4"/>
                      <a:pt x="12" y="3"/>
                    </a:cubicBezTo>
                    <a:cubicBezTo>
                      <a:pt x="11" y="1"/>
                      <a:pt x="9" y="0"/>
                      <a:pt x="7" y="0"/>
                    </a:cubicBezTo>
                    <a:cubicBezTo>
                      <a:pt x="5" y="0"/>
                      <a:pt x="3" y="1"/>
                      <a:pt x="2" y="3"/>
                    </a:cubicBezTo>
                    <a:cubicBezTo>
                      <a:pt x="1" y="4"/>
                      <a:pt x="0" y="6"/>
                      <a:pt x="0" y="8"/>
                    </a:cubicBezTo>
                    <a:lnTo>
                      <a:pt x="2" y="8"/>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599" name="Shape 599"/>
              <p:cNvSpPr/>
              <p:nvPr/>
            </p:nvSpPr>
            <p:spPr>
              <a:xfrm>
                <a:off x="-4845050" y="3506785"/>
                <a:ext cx="117474" cy="98425"/>
              </a:xfrm>
              <a:custGeom>
                <a:pathLst>
                  <a:path extrusionOk="0" h="26" w="31">
                    <a:moveTo>
                      <a:pt x="4" y="6"/>
                    </a:moveTo>
                    <a:cubicBezTo>
                      <a:pt x="5" y="4"/>
                      <a:pt x="5" y="4"/>
                      <a:pt x="5" y="4"/>
                    </a:cubicBezTo>
                    <a:cubicBezTo>
                      <a:pt x="5" y="4"/>
                      <a:pt x="5" y="4"/>
                      <a:pt x="4" y="4"/>
                    </a:cubicBezTo>
                    <a:cubicBezTo>
                      <a:pt x="4" y="3"/>
                      <a:pt x="4" y="3"/>
                      <a:pt x="4" y="3"/>
                    </a:cubicBezTo>
                    <a:cubicBezTo>
                      <a:pt x="4" y="4"/>
                      <a:pt x="4" y="4"/>
                      <a:pt x="4" y="4"/>
                    </a:cubicBezTo>
                    <a:cubicBezTo>
                      <a:pt x="4" y="4"/>
                      <a:pt x="4" y="4"/>
                      <a:pt x="4" y="4"/>
                    </a:cubicBezTo>
                    <a:cubicBezTo>
                      <a:pt x="4" y="3"/>
                      <a:pt x="4" y="3"/>
                      <a:pt x="4" y="3"/>
                    </a:cubicBezTo>
                    <a:cubicBezTo>
                      <a:pt x="4" y="4"/>
                      <a:pt x="4" y="4"/>
                      <a:pt x="4" y="4"/>
                    </a:cubicBezTo>
                    <a:cubicBezTo>
                      <a:pt x="4" y="4"/>
                      <a:pt x="4" y="4"/>
                      <a:pt x="4" y="4"/>
                    </a:cubicBezTo>
                    <a:cubicBezTo>
                      <a:pt x="3" y="4"/>
                      <a:pt x="3" y="4"/>
                      <a:pt x="3" y="4"/>
                    </a:cubicBezTo>
                    <a:cubicBezTo>
                      <a:pt x="4" y="5"/>
                      <a:pt x="4" y="5"/>
                      <a:pt x="4" y="5"/>
                    </a:cubicBezTo>
                    <a:cubicBezTo>
                      <a:pt x="4" y="4"/>
                      <a:pt x="4" y="4"/>
                      <a:pt x="4" y="4"/>
                    </a:cubicBezTo>
                    <a:cubicBezTo>
                      <a:pt x="3" y="4"/>
                      <a:pt x="3" y="4"/>
                      <a:pt x="3" y="4"/>
                    </a:cubicBezTo>
                    <a:cubicBezTo>
                      <a:pt x="4" y="5"/>
                      <a:pt x="4" y="5"/>
                      <a:pt x="4" y="5"/>
                    </a:cubicBezTo>
                    <a:cubicBezTo>
                      <a:pt x="3" y="4"/>
                      <a:pt x="3" y="4"/>
                      <a:pt x="3" y="4"/>
                    </a:cubicBezTo>
                    <a:cubicBezTo>
                      <a:pt x="4" y="5"/>
                      <a:pt x="4" y="5"/>
                      <a:pt x="4" y="5"/>
                    </a:cubicBezTo>
                    <a:cubicBezTo>
                      <a:pt x="4" y="5"/>
                      <a:pt x="4" y="5"/>
                      <a:pt x="4" y="5"/>
                    </a:cubicBezTo>
                    <a:cubicBezTo>
                      <a:pt x="3" y="4"/>
                      <a:pt x="3" y="4"/>
                      <a:pt x="3" y="4"/>
                    </a:cubicBezTo>
                    <a:cubicBezTo>
                      <a:pt x="4" y="5"/>
                      <a:pt x="4" y="5"/>
                      <a:pt x="4" y="5"/>
                    </a:cubicBezTo>
                    <a:cubicBezTo>
                      <a:pt x="4" y="5"/>
                      <a:pt x="4" y="5"/>
                      <a:pt x="4" y="5"/>
                    </a:cubicBezTo>
                    <a:cubicBezTo>
                      <a:pt x="4" y="5"/>
                      <a:pt x="4" y="5"/>
                      <a:pt x="4" y="5"/>
                    </a:cubicBezTo>
                    <a:cubicBezTo>
                      <a:pt x="15" y="6"/>
                      <a:pt x="15" y="6"/>
                      <a:pt x="15" y="6"/>
                    </a:cubicBezTo>
                    <a:cubicBezTo>
                      <a:pt x="16" y="7"/>
                      <a:pt x="17" y="7"/>
                      <a:pt x="18" y="8"/>
                    </a:cubicBezTo>
                    <a:cubicBezTo>
                      <a:pt x="20" y="9"/>
                      <a:pt x="21" y="10"/>
                      <a:pt x="22" y="11"/>
                    </a:cubicBezTo>
                    <a:cubicBezTo>
                      <a:pt x="26" y="17"/>
                      <a:pt x="26" y="17"/>
                      <a:pt x="26" y="17"/>
                    </a:cubicBezTo>
                    <a:cubicBezTo>
                      <a:pt x="27" y="18"/>
                      <a:pt x="27" y="18"/>
                      <a:pt x="27" y="19"/>
                    </a:cubicBezTo>
                    <a:cubicBezTo>
                      <a:pt x="27" y="20"/>
                      <a:pt x="27" y="21"/>
                      <a:pt x="26" y="21"/>
                    </a:cubicBezTo>
                    <a:cubicBezTo>
                      <a:pt x="25" y="22"/>
                      <a:pt x="25" y="22"/>
                      <a:pt x="25" y="22"/>
                    </a:cubicBezTo>
                    <a:cubicBezTo>
                      <a:pt x="23" y="22"/>
                      <a:pt x="22" y="21"/>
                      <a:pt x="21" y="20"/>
                    </a:cubicBezTo>
                    <a:cubicBezTo>
                      <a:pt x="5" y="4"/>
                      <a:pt x="5" y="4"/>
                      <a:pt x="5" y="4"/>
                    </a:cubicBezTo>
                    <a:cubicBezTo>
                      <a:pt x="4" y="6"/>
                      <a:pt x="4" y="6"/>
                      <a:pt x="4" y="6"/>
                    </a:cubicBezTo>
                    <a:cubicBezTo>
                      <a:pt x="2" y="7"/>
                      <a:pt x="2" y="7"/>
                      <a:pt x="2" y="7"/>
                    </a:cubicBezTo>
                    <a:cubicBezTo>
                      <a:pt x="18" y="23"/>
                      <a:pt x="18" y="23"/>
                      <a:pt x="18" y="23"/>
                    </a:cubicBezTo>
                    <a:cubicBezTo>
                      <a:pt x="20" y="25"/>
                      <a:pt x="22" y="26"/>
                      <a:pt x="25" y="26"/>
                    </a:cubicBezTo>
                    <a:cubicBezTo>
                      <a:pt x="26" y="26"/>
                      <a:pt x="28" y="25"/>
                      <a:pt x="29" y="25"/>
                    </a:cubicBezTo>
                    <a:cubicBezTo>
                      <a:pt x="31" y="23"/>
                      <a:pt x="31" y="21"/>
                      <a:pt x="31" y="19"/>
                    </a:cubicBezTo>
                    <a:cubicBezTo>
                      <a:pt x="31" y="17"/>
                      <a:pt x="31" y="16"/>
                      <a:pt x="30" y="14"/>
                    </a:cubicBezTo>
                    <a:cubicBezTo>
                      <a:pt x="25" y="9"/>
                      <a:pt x="25" y="9"/>
                      <a:pt x="25" y="9"/>
                    </a:cubicBezTo>
                    <a:cubicBezTo>
                      <a:pt x="24" y="7"/>
                      <a:pt x="23" y="6"/>
                      <a:pt x="21" y="4"/>
                    </a:cubicBezTo>
                    <a:cubicBezTo>
                      <a:pt x="19" y="3"/>
                      <a:pt x="17" y="2"/>
                      <a:pt x="15" y="2"/>
                    </a:cubicBezTo>
                    <a:cubicBezTo>
                      <a:pt x="5" y="1"/>
                      <a:pt x="5" y="1"/>
                      <a:pt x="5" y="1"/>
                    </a:cubicBezTo>
                    <a:cubicBezTo>
                      <a:pt x="4" y="0"/>
                      <a:pt x="4" y="0"/>
                      <a:pt x="4" y="0"/>
                    </a:cubicBezTo>
                    <a:cubicBezTo>
                      <a:pt x="3" y="0"/>
                      <a:pt x="2" y="1"/>
                      <a:pt x="1" y="1"/>
                    </a:cubicBezTo>
                    <a:cubicBezTo>
                      <a:pt x="1" y="2"/>
                      <a:pt x="0" y="3"/>
                      <a:pt x="0" y="4"/>
                    </a:cubicBezTo>
                    <a:cubicBezTo>
                      <a:pt x="0" y="4"/>
                      <a:pt x="0" y="5"/>
                      <a:pt x="1" y="6"/>
                    </a:cubicBezTo>
                    <a:cubicBezTo>
                      <a:pt x="2" y="7"/>
                      <a:pt x="2" y="7"/>
                      <a:pt x="2" y="7"/>
                    </a:cubicBezTo>
                    <a:lnTo>
                      <a:pt x="4" y="6"/>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600" name="Shape 600"/>
              <p:cNvSpPr/>
              <p:nvPr/>
            </p:nvSpPr>
            <p:spPr>
              <a:xfrm>
                <a:off x="-4454525" y="2663823"/>
                <a:ext cx="95249" cy="57149"/>
              </a:xfrm>
              <a:custGeom>
                <a:pathLst>
                  <a:path extrusionOk="0" h="15" w="25">
                    <a:moveTo>
                      <a:pt x="3" y="7"/>
                    </a:moveTo>
                    <a:cubicBezTo>
                      <a:pt x="5" y="7"/>
                      <a:pt x="5" y="7"/>
                      <a:pt x="5" y="7"/>
                    </a:cubicBezTo>
                    <a:cubicBezTo>
                      <a:pt x="5" y="6"/>
                      <a:pt x="5" y="6"/>
                      <a:pt x="5" y="6"/>
                    </a:cubicBezTo>
                    <a:cubicBezTo>
                      <a:pt x="5" y="5"/>
                      <a:pt x="5" y="5"/>
                      <a:pt x="5" y="4"/>
                    </a:cubicBezTo>
                    <a:cubicBezTo>
                      <a:pt x="6" y="4"/>
                      <a:pt x="6" y="4"/>
                      <a:pt x="7" y="4"/>
                    </a:cubicBezTo>
                    <a:cubicBezTo>
                      <a:pt x="17" y="4"/>
                      <a:pt x="17" y="4"/>
                      <a:pt x="17" y="4"/>
                    </a:cubicBezTo>
                    <a:cubicBezTo>
                      <a:pt x="18" y="4"/>
                      <a:pt x="18" y="4"/>
                      <a:pt x="19" y="5"/>
                    </a:cubicBezTo>
                    <a:cubicBezTo>
                      <a:pt x="20" y="6"/>
                      <a:pt x="20" y="6"/>
                      <a:pt x="20" y="7"/>
                    </a:cubicBezTo>
                    <a:cubicBezTo>
                      <a:pt x="20" y="8"/>
                      <a:pt x="20" y="8"/>
                      <a:pt x="20" y="8"/>
                    </a:cubicBezTo>
                    <a:cubicBezTo>
                      <a:pt x="20" y="9"/>
                      <a:pt x="20" y="9"/>
                      <a:pt x="20" y="10"/>
                    </a:cubicBezTo>
                    <a:cubicBezTo>
                      <a:pt x="19" y="10"/>
                      <a:pt x="19" y="11"/>
                      <a:pt x="18" y="11"/>
                    </a:cubicBezTo>
                    <a:cubicBezTo>
                      <a:pt x="9" y="11"/>
                      <a:pt x="9" y="11"/>
                      <a:pt x="9" y="11"/>
                    </a:cubicBezTo>
                    <a:cubicBezTo>
                      <a:pt x="8" y="11"/>
                      <a:pt x="7" y="10"/>
                      <a:pt x="6" y="10"/>
                    </a:cubicBezTo>
                    <a:cubicBezTo>
                      <a:pt x="6" y="9"/>
                      <a:pt x="5" y="8"/>
                      <a:pt x="5" y="7"/>
                    </a:cubicBezTo>
                    <a:cubicBezTo>
                      <a:pt x="3" y="7"/>
                      <a:pt x="3" y="7"/>
                      <a:pt x="3" y="7"/>
                    </a:cubicBezTo>
                    <a:cubicBezTo>
                      <a:pt x="1" y="8"/>
                      <a:pt x="1" y="8"/>
                      <a:pt x="1" y="8"/>
                    </a:cubicBezTo>
                    <a:cubicBezTo>
                      <a:pt x="1" y="10"/>
                      <a:pt x="2" y="11"/>
                      <a:pt x="4" y="13"/>
                    </a:cubicBezTo>
                    <a:cubicBezTo>
                      <a:pt x="5" y="14"/>
                      <a:pt x="7" y="15"/>
                      <a:pt x="9" y="15"/>
                    </a:cubicBezTo>
                    <a:cubicBezTo>
                      <a:pt x="18" y="15"/>
                      <a:pt x="18" y="15"/>
                      <a:pt x="18" y="15"/>
                    </a:cubicBezTo>
                    <a:cubicBezTo>
                      <a:pt x="20" y="15"/>
                      <a:pt x="22" y="14"/>
                      <a:pt x="23" y="13"/>
                    </a:cubicBezTo>
                    <a:cubicBezTo>
                      <a:pt x="24" y="12"/>
                      <a:pt x="25" y="10"/>
                      <a:pt x="25" y="8"/>
                    </a:cubicBezTo>
                    <a:cubicBezTo>
                      <a:pt x="25" y="7"/>
                      <a:pt x="25" y="7"/>
                      <a:pt x="25" y="7"/>
                    </a:cubicBezTo>
                    <a:cubicBezTo>
                      <a:pt x="24" y="5"/>
                      <a:pt x="24" y="3"/>
                      <a:pt x="22" y="2"/>
                    </a:cubicBezTo>
                    <a:cubicBezTo>
                      <a:pt x="21" y="0"/>
                      <a:pt x="19" y="0"/>
                      <a:pt x="17" y="0"/>
                    </a:cubicBezTo>
                    <a:cubicBezTo>
                      <a:pt x="7" y="0"/>
                      <a:pt x="7" y="0"/>
                      <a:pt x="7" y="0"/>
                    </a:cubicBezTo>
                    <a:cubicBezTo>
                      <a:pt x="5" y="0"/>
                      <a:pt x="3" y="0"/>
                      <a:pt x="2" y="1"/>
                    </a:cubicBezTo>
                    <a:cubicBezTo>
                      <a:pt x="1" y="3"/>
                      <a:pt x="0" y="4"/>
                      <a:pt x="0" y="6"/>
                    </a:cubicBezTo>
                    <a:cubicBezTo>
                      <a:pt x="0" y="7"/>
                      <a:pt x="0" y="7"/>
                      <a:pt x="1" y="8"/>
                    </a:cubicBezTo>
                    <a:lnTo>
                      <a:pt x="3" y="7"/>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601" name="Shape 601"/>
              <p:cNvSpPr/>
              <p:nvPr/>
            </p:nvSpPr>
            <p:spPr>
              <a:xfrm>
                <a:off x="-3432175" y="2822573"/>
                <a:ext cx="87312" cy="165100"/>
              </a:xfrm>
              <a:custGeom>
                <a:pathLst>
                  <a:path extrusionOk="0" h="44" w="23">
                    <a:moveTo>
                      <a:pt x="5" y="9"/>
                    </a:moveTo>
                    <a:cubicBezTo>
                      <a:pt x="3" y="9"/>
                      <a:pt x="3" y="9"/>
                      <a:pt x="3" y="9"/>
                    </a:cubicBezTo>
                    <a:cubicBezTo>
                      <a:pt x="3" y="10"/>
                      <a:pt x="2" y="11"/>
                      <a:pt x="2" y="11"/>
                    </a:cubicBezTo>
                    <a:cubicBezTo>
                      <a:pt x="2" y="12"/>
                      <a:pt x="1" y="13"/>
                      <a:pt x="1" y="15"/>
                    </a:cubicBezTo>
                    <a:cubicBezTo>
                      <a:pt x="1" y="16"/>
                      <a:pt x="2" y="18"/>
                      <a:pt x="3" y="19"/>
                    </a:cubicBezTo>
                    <a:cubicBezTo>
                      <a:pt x="4" y="20"/>
                      <a:pt x="5" y="21"/>
                      <a:pt x="6" y="21"/>
                    </a:cubicBezTo>
                    <a:cubicBezTo>
                      <a:pt x="6" y="21"/>
                      <a:pt x="6" y="21"/>
                      <a:pt x="6" y="21"/>
                    </a:cubicBezTo>
                    <a:cubicBezTo>
                      <a:pt x="6" y="22"/>
                      <a:pt x="6" y="22"/>
                      <a:pt x="6" y="23"/>
                    </a:cubicBezTo>
                    <a:cubicBezTo>
                      <a:pt x="6" y="24"/>
                      <a:pt x="5" y="26"/>
                      <a:pt x="4" y="28"/>
                    </a:cubicBezTo>
                    <a:cubicBezTo>
                      <a:pt x="3" y="30"/>
                      <a:pt x="2" y="32"/>
                      <a:pt x="2" y="34"/>
                    </a:cubicBezTo>
                    <a:cubicBezTo>
                      <a:pt x="2" y="35"/>
                      <a:pt x="2" y="36"/>
                      <a:pt x="1" y="38"/>
                    </a:cubicBezTo>
                    <a:cubicBezTo>
                      <a:pt x="1" y="38"/>
                      <a:pt x="1" y="39"/>
                      <a:pt x="0" y="40"/>
                    </a:cubicBezTo>
                    <a:cubicBezTo>
                      <a:pt x="0" y="41"/>
                      <a:pt x="0" y="41"/>
                      <a:pt x="0" y="41"/>
                    </a:cubicBezTo>
                    <a:cubicBezTo>
                      <a:pt x="0" y="41"/>
                      <a:pt x="0" y="41"/>
                      <a:pt x="0" y="42"/>
                    </a:cubicBezTo>
                    <a:cubicBezTo>
                      <a:pt x="0" y="43"/>
                      <a:pt x="0" y="43"/>
                      <a:pt x="0" y="43"/>
                    </a:cubicBezTo>
                    <a:cubicBezTo>
                      <a:pt x="1" y="44"/>
                      <a:pt x="2" y="44"/>
                      <a:pt x="2" y="44"/>
                    </a:cubicBezTo>
                    <a:cubicBezTo>
                      <a:pt x="3" y="44"/>
                      <a:pt x="3" y="44"/>
                      <a:pt x="3" y="44"/>
                    </a:cubicBezTo>
                    <a:cubicBezTo>
                      <a:pt x="4" y="43"/>
                      <a:pt x="4" y="43"/>
                      <a:pt x="4" y="43"/>
                    </a:cubicBezTo>
                    <a:cubicBezTo>
                      <a:pt x="5" y="43"/>
                      <a:pt x="6" y="42"/>
                      <a:pt x="7" y="41"/>
                    </a:cubicBezTo>
                    <a:cubicBezTo>
                      <a:pt x="10" y="40"/>
                      <a:pt x="12" y="39"/>
                      <a:pt x="15" y="37"/>
                    </a:cubicBezTo>
                    <a:cubicBezTo>
                      <a:pt x="18" y="35"/>
                      <a:pt x="20" y="33"/>
                      <a:pt x="21" y="31"/>
                    </a:cubicBezTo>
                    <a:cubicBezTo>
                      <a:pt x="23" y="29"/>
                      <a:pt x="23" y="26"/>
                      <a:pt x="23" y="24"/>
                    </a:cubicBezTo>
                    <a:cubicBezTo>
                      <a:pt x="23" y="19"/>
                      <a:pt x="22" y="15"/>
                      <a:pt x="19" y="12"/>
                    </a:cubicBezTo>
                    <a:cubicBezTo>
                      <a:pt x="17" y="10"/>
                      <a:pt x="16" y="9"/>
                      <a:pt x="14" y="7"/>
                    </a:cubicBezTo>
                    <a:cubicBezTo>
                      <a:pt x="14" y="6"/>
                      <a:pt x="13" y="5"/>
                      <a:pt x="13" y="5"/>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3"/>
                      <a:pt x="12" y="3"/>
                      <a:pt x="12" y="3"/>
                    </a:cubicBezTo>
                    <a:cubicBezTo>
                      <a:pt x="12" y="2"/>
                      <a:pt x="12" y="2"/>
                      <a:pt x="12" y="1"/>
                    </a:cubicBezTo>
                    <a:cubicBezTo>
                      <a:pt x="11" y="1"/>
                      <a:pt x="10" y="0"/>
                      <a:pt x="10" y="0"/>
                    </a:cubicBezTo>
                    <a:cubicBezTo>
                      <a:pt x="9" y="1"/>
                      <a:pt x="8" y="1"/>
                      <a:pt x="7" y="1"/>
                    </a:cubicBezTo>
                    <a:cubicBezTo>
                      <a:pt x="6" y="2"/>
                      <a:pt x="5" y="3"/>
                      <a:pt x="4" y="4"/>
                    </a:cubicBezTo>
                    <a:cubicBezTo>
                      <a:pt x="3" y="6"/>
                      <a:pt x="3" y="7"/>
                      <a:pt x="3" y="9"/>
                    </a:cubicBezTo>
                    <a:cubicBezTo>
                      <a:pt x="5" y="9"/>
                      <a:pt x="5" y="9"/>
                      <a:pt x="5" y="9"/>
                    </a:cubicBezTo>
                    <a:cubicBezTo>
                      <a:pt x="7" y="9"/>
                      <a:pt x="7" y="9"/>
                      <a:pt x="7" y="9"/>
                    </a:cubicBezTo>
                    <a:cubicBezTo>
                      <a:pt x="7" y="8"/>
                      <a:pt x="8" y="7"/>
                      <a:pt x="8" y="6"/>
                    </a:cubicBezTo>
                    <a:cubicBezTo>
                      <a:pt x="9" y="6"/>
                      <a:pt x="9" y="5"/>
                      <a:pt x="10" y="5"/>
                    </a:cubicBezTo>
                    <a:cubicBezTo>
                      <a:pt x="10" y="5"/>
                      <a:pt x="10" y="5"/>
                      <a:pt x="10" y="5"/>
                    </a:cubicBezTo>
                    <a:cubicBezTo>
                      <a:pt x="10" y="5"/>
                      <a:pt x="10" y="5"/>
                      <a:pt x="10" y="5"/>
                    </a:cubicBezTo>
                    <a:cubicBezTo>
                      <a:pt x="10" y="4"/>
                      <a:pt x="10" y="4"/>
                      <a:pt x="10" y="4"/>
                    </a:cubicBezTo>
                    <a:cubicBezTo>
                      <a:pt x="10" y="5"/>
                      <a:pt x="10" y="5"/>
                      <a:pt x="10" y="5"/>
                    </a:cubicBezTo>
                    <a:cubicBezTo>
                      <a:pt x="10" y="5"/>
                      <a:pt x="10" y="5"/>
                      <a:pt x="10" y="5"/>
                    </a:cubicBezTo>
                    <a:cubicBezTo>
                      <a:pt x="10" y="4"/>
                      <a:pt x="10" y="4"/>
                      <a:pt x="10" y="4"/>
                    </a:cubicBezTo>
                    <a:cubicBezTo>
                      <a:pt x="10" y="5"/>
                      <a:pt x="10" y="5"/>
                      <a:pt x="10" y="5"/>
                    </a:cubicBezTo>
                    <a:cubicBezTo>
                      <a:pt x="10" y="3"/>
                      <a:pt x="10" y="3"/>
                      <a:pt x="10" y="3"/>
                    </a:cubicBezTo>
                    <a:cubicBezTo>
                      <a:pt x="9" y="4"/>
                      <a:pt x="9" y="4"/>
                      <a:pt x="9" y="4"/>
                    </a:cubicBezTo>
                    <a:cubicBezTo>
                      <a:pt x="9" y="5"/>
                      <a:pt x="10" y="5"/>
                      <a:pt x="10" y="5"/>
                    </a:cubicBezTo>
                    <a:cubicBezTo>
                      <a:pt x="10" y="3"/>
                      <a:pt x="10" y="3"/>
                      <a:pt x="10" y="3"/>
                    </a:cubicBezTo>
                    <a:cubicBezTo>
                      <a:pt x="9" y="4"/>
                      <a:pt x="9" y="4"/>
                      <a:pt x="9" y="4"/>
                    </a:cubicBezTo>
                    <a:cubicBezTo>
                      <a:pt x="10" y="3"/>
                      <a:pt x="10" y="3"/>
                      <a:pt x="10" y="3"/>
                    </a:cubicBezTo>
                    <a:cubicBezTo>
                      <a:pt x="8" y="3"/>
                      <a:pt x="8" y="3"/>
                      <a:pt x="8" y="3"/>
                    </a:cubicBezTo>
                    <a:cubicBezTo>
                      <a:pt x="8" y="3"/>
                      <a:pt x="8" y="4"/>
                      <a:pt x="9" y="4"/>
                    </a:cubicBezTo>
                    <a:cubicBezTo>
                      <a:pt x="10" y="3"/>
                      <a:pt x="10" y="3"/>
                      <a:pt x="10" y="3"/>
                    </a:cubicBezTo>
                    <a:cubicBezTo>
                      <a:pt x="8" y="3"/>
                      <a:pt x="8" y="3"/>
                      <a:pt x="8" y="3"/>
                    </a:cubicBezTo>
                    <a:cubicBezTo>
                      <a:pt x="9" y="3"/>
                      <a:pt x="9" y="3"/>
                      <a:pt x="9" y="3"/>
                    </a:cubicBezTo>
                    <a:cubicBezTo>
                      <a:pt x="8" y="3"/>
                      <a:pt x="8" y="3"/>
                      <a:pt x="8" y="3"/>
                    </a:cubicBezTo>
                    <a:cubicBezTo>
                      <a:pt x="8" y="3"/>
                      <a:pt x="8" y="3"/>
                      <a:pt x="8" y="3"/>
                    </a:cubicBezTo>
                    <a:cubicBezTo>
                      <a:pt x="9" y="3"/>
                      <a:pt x="9" y="3"/>
                      <a:pt x="9" y="3"/>
                    </a:cubicBezTo>
                    <a:cubicBezTo>
                      <a:pt x="8" y="3"/>
                      <a:pt x="8" y="3"/>
                      <a:pt x="8" y="3"/>
                    </a:cubicBezTo>
                    <a:cubicBezTo>
                      <a:pt x="8" y="3"/>
                      <a:pt x="8" y="3"/>
                      <a:pt x="8" y="3"/>
                    </a:cubicBezTo>
                    <a:cubicBezTo>
                      <a:pt x="8" y="4"/>
                      <a:pt x="8" y="4"/>
                      <a:pt x="8" y="4"/>
                    </a:cubicBezTo>
                    <a:cubicBezTo>
                      <a:pt x="8" y="5"/>
                      <a:pt x="8" y="6"/>
                      <a:pt x="9" y="7"/>
                    </a:cubicBezTo>
                    <a:cubicBezTo>
                      <a:pt x="10" y="9"/>
                      <a:pt x="13" y="12"/>
                      <a:pt x="16" y="15"/>
                    </a:cubicBezTo>
                    <a:cubicBezTo>
                      <a:pt x="18" y="17"/>
                      <a:pt x="19" y="20"/>
                      <a:pt x="19" y="24"/>
                    </a:cubicBezTo>
                    <a:cubicBezTo>
                      <a:pt x="19" y="26"/>
                      <a:pt x="19" y="27"/>
                      <a:pt x="18" y="29"/>
                    </a:cubicBezTo>
                    <a:cubicBezTo>
                      <a:pt x="17" y="30"/>
                      <a:pt x="13" y="33"/>
                      <a:pt x="10" y="35"/>
                    </a:cubicBezTo>
                    <a:cubicBezTo>
                      <a:pt x="9" y="36"/>
                      <a:pt x="7" y="37"/>
                      <a:pt x="5" y="38"/>
                    </a:cubicBezTo>
                    <a:cubicBezTo>
                      <a:pt x="4" y="39"/>
                      <a:pt x="3" y="39"/>
                      <a:pt x="2" y="40"/>
                    </a:cubicBezTo>
                    <a:cubicBezTo>
                      <a:pt x="2" y="40"/>
                      <a:pt x="2" y="40"/>
                      <a:pt x="2" y="40"/>
                    </a:cubicBezTo>
                    <a:cubicBezTo>
                      <a:pt x="2" y="41"/>
                      <a:pt x="2" y="41"/>
                      <a:pt x="2" y="41"/>
                    </a:cubicBezTo>
                    <a:cubicBezTo>
                      <a:pt x="2" y="40"/>
                      <a:pt x="2" y="40"/>
                      <a:pt x="2" y="40"/>
                    </a:cubicBezTo>
                    <a:cubicBezTo>
                      <a:pt x="2" y="40"/>
                      <a:pt x="2" y="40"/>
                      <a:pt x="2" y="40"/>
                    </a:cubicBezTo>
                    <a:cubicBezTo>
                      <a:pt x="2" y="41"/>
                      <a:pt x="2" y="41"/>
                      <a:pt x="2" y="41"/>
                    </a:cubicBezTo>
                    <a:cubicBezTo>
                      <a:pt x="2" y="40"/>
                      <a:pt x="2" y="40"/>
                      <a:pt x="2" y="40"/>
                    </a:cubicBezTo>
                    <a:cubicBezTo>
                      <a:pt x="2" y="42"/>
                      <a:pt x="2" y="42"/>
                      <a:pt x="2" y="42"/>
                    </a:cubicBezTo>
                    <a:cubicBezTo>
                      <a:pt x="4" y="41"/>
                      <a:pt x="4" y="41"/>
                      <a:pt x="4" y="41"/>
                    </a:cubicBezTo>
                    <a:cubicBezTo>
                      <a:pt x="3" y="40"/>
                      <a:pt x="3" y="40"/>
                      <a:pt x="2" y="40"/>
                    </a:cubicBezTo>
                    <a:cubicBezTo>
                      <a:pt x="2" y="42"/>
                      <a:pt x="2" y="42"/>
                      <a:pt x="2" y="42"/>
                    </a:cubicBezTo>
                    <a:cubicBezTo>
                      <a:pt x="4" y="41"/>
                      <a:pt x="4" y="41"/>
                      <a:pt x="4" y="41"/>
                    </a:cubicBezTo>
                    <a:cubicBezTo>
                      <a:pt x="2" y="42"/>
                      <a:pt x="2" y="42"/>
                      <a:pt x="2" y="42"/>
                    </a:cubicBezTo>
                    <a:cubicBezTo>
                      <a:pt x="4" y="42"/>
                      <a:pt x="4" y="42"/>
                      <a:pt x="4" y="42"/>
                    </a:cubicBezTo>
                    <a:cubicBezTo>
                      <a:pt x="4" y="41"/>
                      <a:pt x="4" y="41"/>
                      <a:pt x="4" y="41"/>
                    </a:cubicBezTo>
                    <a:cubicBezTo>
                      <a:pt x="2" y="42"/>
                      <a:pt x="2" y="42"/>
                      <a:pt x="2" y="42"/>
                    </a:cubicBezTo>
                    <a:cubicBezTo>
                      <a:pt x="4" y="42"/>
                      <a:pt x="4" y="42"/>
                      <a:pt x="4" y="42"/>
                    </a:cubicBezTo>
                    <a:cubicBezTo>
                      <a:pt x="3" y="42"/>
                      <a:pt x="3" y="42"/>
                      <a:pt x="3" y="42"/>
                    </a:cubicBezTo>
                    <a:cubicBezTo>
                      <a:pt x="4" y="42"/>
                      <a:pt x="4" y="42"/>
                      <a:pt x="4" y="42"/>
                    </a:cubicBezTo>
                    <a:cubicBezTo>
                      <a:pt x="4" y="42"/>
                      <a:pt x="4" y="42"/>
                      <a:pt x="4" y="42"/>
                    </a:cubicBezTo>
                    <a:cubicBezTo>
                      <a:pt x="3" y="42"/>
                      <a:pt x="3" y="42"/>
                      <a:pt x="3" y="42"/>
                    </a:cubicBezTo>
                    <a:cubicBezTo>
                      <a:pt x="4" y="42"/>
                      <a:pt x="4" y="42"/>
                      <a:pt x="4" y="42"/>
                    </a:cubicBezTo>
                    <a:cubicBezTo>
                      <a:pt x="4" y="42"/>
                      <a:pt x="4" y="42"/>
                      <a:pt x="5" y="41"/>
                    </a:cubicBezTo>
                    <a:cubicBezTo>
                      <a:pt x="5" y="40"/>
                      <a:pt x="5" y="39"/>
                      <a:pt x="6" y="38"/>
                    </a:cubicBezTo>
                    <a:cubicBezTo>
                      <a:pt x="6" y="37"/>
                      <a:pt x="7" y="36"/>
                      <a:pt x="7" y="34"/>
                    </a:cubicBezTo>
                    <a:cubicBezTo>
                      <a:pt x="7" y="33"/>
                      <a:pt x="7" y="32"/>
                      <a:pt x="8" y="30"/>
                    </a:cubicBezTo>
                    <a:cubicBezTo>
                      <a:pt x="9" y="28"/>
                      <a:pt x="10" y="26"/>
                      <a:pt x="10" y="23"/>
                    </a:cubicBezTo>
                    <a:cubicBezTo>
                      <a:pt x="10" y="22"/>
                      <a:pt x="10" y="21"/>
                      <a:pt x="10" y="20"/>
                    </a:cubicBezTo>
                    <a:cubicBezTo>
                      <a:pt x="10" y="20"/>
                      <a:pt x="9" y="19"/>
                      <a:pt x="9" y="18"/>
                    </a:cubicBezTo>
                    <a:cubicBezTo>
                      <a:pt x="8" y="18"/>
                      <a:pt x="8" y="17"/>
                      <a:pt x="7" y="17"/>
                    </a:cubicBezTo>
                    <a:cubicBezTo>
                      <a:pt x="6" y="16"/>
                      <a:pt x="6" y="16"/>
                      <a:pt x="6" y="16"/>
                    </a:cubicBezTo>
                    <a:cubicBezTo>
                      <a:pt x="5" y="15"/>
                      <a:pt x="5" y="15"/>
                      <a:pt x="5" y="15"/>
                    </a:cubicBezTo>
                    <a:cubicBezTo>
                      <a:pt x="5" y="15"/>
                      <a:pt x="5" y="14"/>
                      <a:pt x="6" y="13"/>
                    </a:cubicBezTo>
                    <a:cubicBezTo>
                      <a:pt x="6" y="12"/>
                      <a:pt x="7" y="11"/>
                      <a:pt x="7" y="9"/>
                    </a:cubicBezTo>
                    <a:lnTo>
                      <a:pt x="5" y="9"/>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602" name="Shape 602"/>
              <p:cNvSpPr/>
              <p:nvPr/>
            </p:nvSpPr>
            <p:spPr>
              <a:xfrm>
                <a:off x="-3487737" y="2889248"/>
                <a:ext cx="66675" cy="65087"/>
              </a:xfrm>
              <a:custGeom>
                <a:pathLst>
                  <a:path extrusionOk="0" h="17" w="18">
                    <a:moveTo>
                      <a:pt x="10" y="2"/>
                    </a:moveTo>
                    <a:cubicBezTo>
                      <a:pt x="10" y="4"/>
                      <a:pt x="10" y="4"/>
                      <a:pt x="10" y="4"/>
                    </a:cubicBezTo>
                    <a:cubicBezTo>
                      <a:pt x="10" y="4"/>
                      <a:pt x="12" y="4"/>
                      <a:pt x="13" y="5"/>
                    </a:cubicBezTo>
                    <a:cubicBezTo>
                      <a:pt x="13" y="5"/>
                      <a:pt x="14" y="5"/>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3" y="8"/>
                      <a:pt x="12" y="9"/>
                      <a:pt x="12" y="10"/>
                    </a:cubicBezTo>
                    <a:cubicBezTo>
                      <a:pt x="12" y="10"/>
                      <a:pt x="12" y="11"/>
                      <a:pt x="11" y="11"/>
                    </a:cubicBezTo>
                    <a:cubicBezTo>
                      <a:pt x="11" y="11"/>
                      <a:pt x="11" y="11"/>
                      <a:pt x="10" y="12"/>
                    </a:cubicBezTo>
                    <a:cubicBezTo>
                      <a:pt x="8" y="12"/>
                      <a:pt x="7" y="12"/>
                      <a:pt x="6" y="12"/>
                    </a:cubicBezTo>
                    <a:cubicBezTo>
                      <a:pt x="5" y="12"/>
                      <a:pt x="4" y="12"/>
                      <a:pt x="4" y="12"/>
                    </a:cubicBezTo>
                    <a:cubicBezTo>
                      <a:pt x="4" y="12"/>
                      <a:pt x="4" y="12"/>
                      <a:pt x="4" y="12"/>
                    </a:cubicBezTo>
                    <a:cubicBezTo>
                      <a:pt x="4" y="11"/>
                      <a:pt x="4" y="11"/>
                      <a:pt x="4" y="11"/>
                    </a:cubicBezTo>
                    <a:cubicBezTo>
                      <a:pt x="5" y="9"/>
                      <a:pt x="6" y="7"/>
                      <a:pt x="7" y="6"/>
                    </a:cubicBezTo>
                    <a:cubicBezTo>
                      <a:pt x="8" y="5"/>
                      <a:pt x="9" y="4"/>
                      <a:pt x="10" y="4"/>
                    </a:cubicBezTo>
                    <a:cubicBezTo>
                      <a:pt x="10" y="2"/>
                      <a:pt x="10" y="2"/>
                      <a:pt x="10" y="2"/>
                    </a:cubicBezTo>
                    <a:cubicBezTo>
                      <a:pt x="10" y="0"/>
                      <a:pt x="10" y="0"/>
                      <a:pt x="10" y="0"/>
                    </a:cubicBezTo>
                    <a:cubicBezTo>
                      <a:pt x="8" y="0"/>
                      <a:pt x="6" y="1"/>
                      <a:pt x="4" y="3"/>
                    </a:cubicBezTo>
                    <a:cubicBezTo>
                      <a:pt x="2" y="4"/>
                      <a:pt x="1" y="7"/>
                      <a:pt x="0" y="10"/>
                    </a:cubicBezTo>
                    <a:cubicBezTo>
                      <a:pt x="0" y="10"/>
                      <a:pt x="0" y="11"/>
                      <a:pt x="0" y="12"/>
                    </a:cubicBezTo>
                    <a:cubicBezTo>
                      <a:pt x="0" y="13"/>
                      <a:pt x="1" y="15"/>
                      <a:pt x="2" y="16"/>
                    </a:cubicBezTo>
                    <a:cubicBezTo>
                      <a:pt x="3" y="17"/>
                      <a:pt x="5" y="17"/>
                      <a:pt x="6" y="17"/>
                    </a:cubicBezTo>
                    <a:cubicBezTo>
                      <a:pt x="8" y="17"/>
                      <a:pt x="9" y="16"/>
                      <a:pt x="11" y="16"/>
                    </a:cubicBezTo>
                    <a:cubicBezTo>
                      <a:pt x="12" y="15"/>
                      <a:pt x="13" y="15"/>
                      <a:pt x="14" y="14"/>
                    </a:cubicBezTo>
                    <a:cubicBezTo>
                      <a:pt x="15" y="13"/>
                      <a:pt x="16" y="12"/>
                      <a:pt x="16" y="11"/>
                    </a:cubicBezTo>
                    <a:cubicBezTo>
                      <a:pt x="17" y="10"/>
                      <a:pt x="17" y="9"/>
                      <a:pt x="18" y="8"/>
                    </a:cubicBezTo>
                    <a:cubicBezTo>
                      <a:pt x="18" y="7"/>
                      <a:pt x="18" y="7"/>
                      <a:pt x="18" y="6"/>
                    </a:cubicBezTo>
                    <a:cubicBezTo>
                      <a:pt x="18" y="5"/>
                      <a:pt x="18" y="3"/>
                      <a:pt x="17" y="3"/>
                    </a:cubicBezTo>
                    <a:cubicBezTo>
                      <a:pt x="16" y="2"/>
                      <a:pt x="15" y="1"/>
                      <a:pt x="13" y="1"/>
                    </a:cubicBezTo>
                    <a:cubicBezTo>
                      <a:pt x="12" y="0"/>
                      <a:pt x="11" y="0"/>
                      <a:pt x="10" y="0"/>
                    </a:cubicBezTo>
                    <a:lnTo>
                      <a:pt x="10" y="2"/>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sp>
            <p:nvSpPr>
              <p:cNvPr id="603" name="Shape 603"/>
              <p:cNvSpPr/>
              <p:nvPr/>
            </p:nvSpPr>
            <p:spPr>
              <a:xfrm>
                <a:off x="-5084762" y="2419350"/>
                <a:ext cx="7937" cy="1584325"/>
              </a:xfrm>
              <a:custGeom>
                <a:pathLst>
                  <a:path extrusionOk="0" h="421" w="2">
                    <a:moveTo>
                      <a:pt x="2" y="421"/>
                    </a:moveTo>
                    <a:cubicBezTo>
                      <a:pt x="0" y="340"/>
                      <a:pt x="0" y="0"/>
                      <a:pt x="0" y="0"/>
                    </a:cubicBezTo>
                  </a:path>
                </a:pathLst>
              </a:custGeom>
              <a:no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a:spcBef>
                    <a:spcPts val="0"/>
                  </a:spcBef>
                  <a:buNone/>
                </a:pPr>
                <a:r>
                  <a:t/>
                </a:r>
                <a:endParaRPr/>
              </a:p>
            </p:txBody>
          </p:sp>
          <p:sp>
            <p:nvSpPr>
              <p:cNvPr id="604" name="Shape 604"/>
              <p:cNvSpPr/>
              <p:nvPr/>
            </p:nvSpPr>
            <p:spPr>
              <a:xfrm>
                <a:off x="-2901950" y="2419350"/>
                <a:ext cx="646112" cy="1647824"/>
              </a:xfrm>
              <a:custGeom>
                <a:pathLst>
                  <a:path extrusionOk="0" h="438" w="172">
                    <a:moveTo>
                      <a:pt x="0" y="0"/>
                    </a:moveTo>
                    <a:cubicBezTo>
                      <a:pt x="73" y="63"/>
                      <a:pt x="120" y="122"/>
                      <a:pt x="136" y="198"/>
                    </a:cubicBezTo>
                    <a:cubicBezTo>
                      <a:pt x="152" y="274"/>
                      <a:pt x="172" y="418"/>
                      <a:pt x="170" y="438"/>
                    </a:cubicBezTo>
                  </a:path>
                </a:pathLst>
              </a:custGeom>
              <a:no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a:spcBef>
                    <a:spcPts val="0"/>
                  </a:spcBef>
                  <a:buNone/>
                </a:pPr>
                <a:r>
                  <a:t/>
                </a:r>
                <a:endParaRPr/>
              </a:p>
            </p:txBody>
          </p:sp>
        </p:grpSp>
        <p:grpSp>
          <p:nvGrpSpPr>
            <p:cNvPr id="605" name="Shape 605"/>
            <p:cNvGrpSpPr/>
            <p:nvPr/>
          </p:nvGrpSpPr>
          <p:grpSpPr>
            <a:xfrm>
              <a:off x="6450011" y="3926680"/>
              <a:ext cx="3425033" cy="1653383"/>
              <a:chOff x="6450010" y="3926680"/>
              <a:chExt cx="3425034" cy="1653383"/>
            </a:xfrm>
          </p:grpSpPr>
          <p:sp>
            <p:nvSpPr>
              <p:cNvPr id="606" name="Shape 606"/>
              <p:cNvSpPr/>
              <p:nvPr/>
            </p:nvSpPr>
            <p:spPr>
              <a:xfrm>
                <a:off x="6821485" y="4043362"/>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07" name="Shape 607"/>
              <p:cNvSpPr/>
              <p:nvPr/>
            </p:nvSpPr>
            <p:spPr>
              <a:xfrm>
                <a:off x="6450010" y="428386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08" name="Shape 608"/>
              <p:cNvSpPr/>
              <p:nvPr/>
            </p:nvSpPr>
            <p:spPr>
              <a:xfrm>
                <a:off x="6528592" y="4500562"/>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09" name="Shape 609"/>
              <p:cNvSpPr/>
              <p:nvPr/>
            </p:nvSpPr>
            <p:spPr>
              <a:xfrm>
                <a:off x="6685754" y="468153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0" name="Shape 610"/>
              <p:cNvSpPr/>
              <p:nvPr/>
            </p:nvSpPr>
            <p:spPr>
              <a:xfrm>
                <a:off x="7235824" y="5150642"/>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1" name="Shape 611"/>
              <p:cNvSpPr/>
              <p:nvPr/>
            </p:nvSpPr>
            <p:spPr>
              <a:xfrm>
                <a:off x="6969124" y="548401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2" name="Shape 612"/>
              <p:cNvSpPr/>
              <p:nvPr/>
            </p:nvSpPr>
            <p:spPr>
              <a:xfrm>
                <a:off x="7121524" y="552450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3" name="Shape 613"/>
              <p:cNvSpPr/>
              <p:nvPr/>
            </p:nvSpPr>
            <p:spPr>
              <a:xfrm>
                <a:off x="9819481" y="547687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4" name="Shape 614"/>
              <p:cNvSpPr/>
              <p:nvPr/>
            </p:nvSpPr>
            <p:spPr>
              <a:xfrm>
                <a:off x="9271792" y="496490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5" name="Shape 615"/>
              <p:cNvSpPr/>
              <p:nvPr/>
            </p:nvSpPr>
            <p:spPr>
              <a:xfrm>
                <a:off x="9324181" y="469820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6" name="Shape 616"/>
              <p:cNvSpPr/>
              <p:nvPr/>
            </p:nvSpPr>
            <p:spPr>
              <a:xfrm>
                <a:off x="9409906" y="472678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7" name="Shape 617"/>
              <p:cNvSpPr/>
              <p:nvPr/>
            </p:nvSpPr>
            <p:spPr>
              <a:xfrm>
                <a:off x="9419431" y="4588669"/>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8" name="Shape 618"/>
              <p:cNvSpPr/>
              <p:nvPr/>
            </p:nvSpPr>
            <p:spPr>
              <a:xfrm>
                <a:off x="9095581" y="440055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19" name="Shape 619"/>
              <p:cNvSpPr/>
              <p:nvPr/>
            </p:nvSpPr>
            <p:spPr>
              <a:xfrm>
                <a:off x="8933656" y="4683919"/>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0" name="Shape 620"/>
              <p:cNvSpPr/>
              <p:nvPr/>
            </p:nvSpPr>
            <p:spPr>
              <a:xfrm>
                <a:off x="8600281" y="454818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1" name="Shape 621"/>
              <p:cNvSpPr/>
              <p:nvPr/>
            </p:nvSpPr>
            <p:spPr>
              <a:xfrm>
                <a:off x="8612186" y="4674394"/>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2" name="Shape 622"/>
              <p:cNvSpPr/>
              <p:nvPr/>
            </p:nvSpPr>
            <p:spPr>
              <a:xfrm>
                <a:off x="8369300" y="4379119"/>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3" name="Shape 623"/>
              <p:cNvSpPr/>
              <p:nvPr/>
            </p:nvSpPr>
            <p:spPr>
              <a:xfrm>
                <a:off x="7845425" y="443865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4" name="Shape 624"/>
              <p:cNvSpPr/>
              <p:nvPr/>
            </p:nvSpPr>
            <p:spPr>
              <a:xfrm>
                <a:off x="7914482" y="426005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5" name="Shape 625"/>
              <p:cNvSpPr/>
              <p:nvPr/>
            </p:nvSpPr>
            <p:spPr>
              <a:xfrm>
                <a:off x="7983538" y="426005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6" name="Shape 626"/>
              <p:cNvSpPr/>
              <p:nvPr/>
            </p:nvSpPr>
            <p:spPr>
              <a:xfrm>
                <a:off x="8052595" y="417433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7" name="Shape 627"/>
              <p:cNvSpPr/>
              <p:nvPr/>
            </p:nvSpPr>
            <p:spPr>
              <a:xfrm>
                <a:off x="8031163" y="404812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8" name="Shape 628"/>
              <p:cNvSpPr/>
              <p:nvPr/>
            </p:nvSpPr>
            <p:spPr>
              <a:xfrm>
                <a:off x="8138320" y="392668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29" name="Shape 629"/>
              <p:cNvSpPr/>
              <p:nvPr/>
            </p:nvSpPr>
            <p:spPr>
              <a:xfrm>
                <a:off x="8212138" y="3967162"/>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0" name="Shape 630"/>
              <p:cNvSpPr/>
              <p:nvPr/>
            </p:nvSpPr>
            <p:spPr>
              <a:xfrm>
                <a:off x="8145463" y="403383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1" name="Shape 631"/>
              <p:cNvSpPr/>
              <p:nvPr/>
            </p:nvSpPr>
            <p:spPr>
              <a:xfrm>
                <a:off x="8085932" y="412432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2" name="Shape 632"/>
              <p:cNvSpPr/>
              <p:nvPr/>
            </p:nvSpPr>
            <p:spPr>
              <a:xfrm>
                <a:off x="8150225" y="4117180"/>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3" name="Shape 633"/>
              <p:cNvSpPr/>
              <p:nvPr/>
            </p:nvSpPr>
            <p:spPr>
              <a:xfrm>
                <a:off x="8204995" y="4148137"/>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4" name="Shape 634"/>
              <p:cNvSpPr/>
              <p:nvPr/>
            </p:nvSpPr>
            <p:spPr>
              <a:xfrm>
                <a:off x="8240713" y="4198142"/>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5" name="Shape 635"/>
              <p:cNvSpPr/>
              <p:nvPr/>
            </p:nvSpPr>
            <p:spPr>
              <a:xfrm>
                <a:off x="8243095" y="426005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6" name="Shape 636"/>
              <p:cNvSpPr/>
              <p:nvPr/>
            </p:nvSpPr>
            <p:spPr>
              <a:xfrm>
                <a:off x="8171657" y="427672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sp>
            <p:nvSpPr>
              <p:cNvPr id="637" name="Shape 637"/>
              <p:cNvSpPr/>
              <p:nvPr/>
            </p:nvSpPr>
            <p:spPr>
              <a:xfrm>
                <a:off x="8128795" y="4202905"/>
                <a:ext cx="55563" cy="55563"/>
              </a:xfrm>
              <a:prstGeom prst="ellipse">
                <a:avLst/>
              </a:prstGeom>
              <a:solidFill>
                <a:srgbClr val="193D56"/>
              </a:solidFill>
              <a:ln>
                <a:noFill/>
              </a:ln>
            </p:spPr>
            <p:txBody>
              <a:bodyPr anchorCtr="0" anchor="ctr" bIns="45700" lIns="91425" rIns="91425" tIns="45700">
                <a:noAutofit/>
              </a:bodyPr>
              <a:lstStyle/>
              <a:p>
                <a:pPr>
                  <a:spcBef>
                    <a:spcPts val="0"/>
                  </a:spcBef>
                  <a:buNone/>
                </a:pPr>
                <a:r>
                  <a:t/>
                </a:r>
                <a:endParaRPr/>
              </a:p>
            </p:txBody>
          </p:sp>
        </p:grpSp>
      </p:grpSp>
      <p:sp>
        <p:nvSpPr>
          <p:cNvPr id="638" name="Shape 638"/>
          <p:cNvSpPr/>
          <p:nvPr/>
        </p:nvSpPr>
        <p:spPr>
          <a:xfrm>
            <a:off x="1117962" y="3617148"/>
            <a:ext cx="4259839" cy="2376666"/>
          </a:xfrm>
          <a:custGeom>
            <a:pathLst>
              <a:path extrusionOk="0" h="2132777" w="4259840">
                <a:moveTo>
                  <a:pt x="4259840" y="2132777"/>
                </a:moveTo>
                <a:lnTo>
                  <a:pt x="164137" y="2132777"/>
                </a:lnTo>
                <a:cubicBezTo>
                  <a:pt x="120605" y="2132777"/>
                  <a:pt x="78856" y="2115484"/>
                  <a:pt x="48075" y="2084702"/>
                </a:cubicBezTo>
                <a:cubicBezTo>
                  <a:pt x="17293" y="2053920"/>
                  <a:pt x="0" y="2012171"/>
                  <a:pt x="0" y="1968640"/>
                </a:cubicBezTo>
                <a:lnTo>
                  <a:pt x="0" y="0"/>
                </a:lnTo>
              </a:path>
            </a:pathLst>
          </a:custGeom>
          <a:noFill/>
          <a:ln cap="flat" cmpd="sng" w="19050">
            <a:solidFill>
              <a:schemeClr val="accent5"/>
            </a:solidFill>
            <a:prstDash val="solid"/>
            <a:round/>
            <a:headEnd len="med" w="med" type="none"/>
            <a:tailEnd len="med" w="med" type="none"/>
          </a:ln>
        </p:spPr>
        <p:txBody>
          <a:bodyPr anchorCtr="0" anchor="b" bIns="144000" lIns="360000" rIns="216000" tIns="50950">
            <a:noAutofit/>
          </a:bodyPr>
          <a:lstStyle/>
          <a:p>
            <a:pPr indent="0" lvl="0" marL="0" marR="0" rtl="0" algn="just">
              <a:lnSpc>
                <a:spcPct val="100000"/>
              </a:lnSpc>
              <a:spcBef>
                <a:spcPts val="0"/>
              </a:spcBef>
              <a:spcAft>
                <a:spcPts val="0"/>
              </a:spcAft>
              <a:buClr>
                <a:schemeClr val="dk1"/>
              </a:buClr>
              <a:buSzPct val="25000"/>
              <a:buFont typeface="Arial"/>
              <a:buNone/>
            </a:pPr>
            <a:r>
              <a:rPr b="1" baseline="0" i="0" lang="en-US" sz="1800" u="none" cap="none" strike="noStrike">
                <a:solidFill>
                  <a:schemeClr val="lt1"/>
                </a:solidFill>
                <a:latin typeface="Arial"/>
                <a:ea typeface="Arial"/>
                <a:cs typeface="Arial"/>
                <a:sym typeface="Arial"/>
              </a:rPr>
              <a:t>About Capgemini</a:t>
            </a:r>
          </a:p>
          <a:p>
            <a:pPr indent="0" lvl="0" marL="0" marR="0" rtl="0" algn="just">
              <a:spcBef>
                <a:spcPts val="0"/>
              </a:spcBef>
              <a:buNone/>
            </a:pPr>
            <a:r>
              <a:t/>
            </a:r>
            <a:endParaRPr b="0" baseline="0" i="0" sz="1900" u="none" cap="none" strike="noStrike">
              <a:solidFill>
                <a:schemeClr val="dk1"/>
              </a:solidFill>
              <a:latin typeface="Calibri"/>
              <a:ea typeface="Calibri"/>
              <a:cs typeface="Calibri"/>
              <a:sym typeface="Calibri"/>
            </a:endParaRPr>
          </a:p>
          <a:p>
            <a:pPr indent="0" lvl="0" marL="0" marR="0" rtl="0" algn="just">
              <a:spcBef>
                <a:spcPts val="0"/>
              </a:spcBef>
              <a:buSzPct val="25000"/>
              <a:buNone/>
            </a:pPr>
            <a:r>
              <a:rPr b="0" baseline="0" i="0" lang="en-US" sz="1000" u="none" cap="none" strike="noStrike">
                <a:solidFill>
                  <a:schemeClr val="lt1"/>
                </a:solidFill>
                <a:latin typeface="Arial"/>
                <a:ea typeface="Arial"/>
                <a:cs typeface="Arial"/>
                <a:sym typeface="Arial"/>
              </a:rPr>
              <a:t>With more than 120,000 people in 40 countries, Capgemini is one of the world's foremost providers of consulting, technology and outsourcing services. The Group reported 2011 global revenues of EUR 9.7 billion.</a:t>
            </a:r>
          </a:p>
          <a:p>
            <a:pPr indent="0" lvl="0" marL="0" marR="0" rtl="0" algn="just">
              <a:spcBef>
                <a:spcPts val="0"/>
              </a:spcBef>
              <a:buSzPct val="25000"/>
              <a:buNone/>
            </a:pPr>
            <a:r>
              <a:rPr b="0" baseline="0" i="0" lang="en-US" sz="1000" u="none" cap="none" strike="noStrike">
                <a:solidFill>
                  <a:schemeClr val="lt1"/>
                </a:solidFill>
                <a:latin typeface="Arial"/>
                <a:ea typeface="Arial"/>
                <a:cs typeface="Arial"/>
                <a:sym typeface="Arial"/>
              </a:rPr>
              <a:t>Together with its clients, Capgemini creates and delivers business and technology solutions that fit their needs and drive the results they want. A deeply multicultural organization, Capgemini has developed its own way of working, the Collaborative Business Experience</a:t>
            </a:r>
            <a:r>
              <a:rPr b="0" baseline="30000" i="0" lang="en-US" sz="1000" u="none" cap="none" strike="noStrike">
                <a:solidFill>
                  <a:schemeClr val="lt1"/>
                </a:solidFill>
                <a:latin typeface="Arial"/>
                <a:ea typeface="Arial"/>
                <a:cs typeface="Arial"/>
                <a:sym typeface="Arial"/>
              </a:rPr>
              <a:t>TM</a:t>
            </a:r>
            <a:r>
              <a:rPr b="0" baseline="0" i="0" lang="en-US" sz="1000" u="none" cap="none" strike="noStrike">
                <a:solidFill>
                  <a:schemeClr val="lt1"/>
                </a:solidFill>
                <a:latin typeface="Arial"/>
                <a:ea typeface="Arial"/>
                <a:cs typeface="Arial"/>
                <a:sym typeface="Arial"/>
              </a:rPr>
              <a:t>, and draws on Rightshore</a:t>
            </a:r>
            <a:r>
              <a:rPr b="1" baseline="30000" i="0" lang="en-US" sz="1000" u="none" cap="none" strike="noStrike">
                <a:solidFill>
                  <a:schemeClr val="lt1"/>
                </a:solidFill>
                <a:latin typeface="Arial"/>
                <a:ea typeface="Arial"/>
                <a:cs typeface="Arial"/>
                <a:sym typeface="Arial"/>
              </a:rPr>
              <a:t> ®</a:t>
            </a:r>
            <a:r>
              <a:rPr b="0" baseline="0" i="0" lang="en-US" sz="1000" u="none" cap="none" strike="noStrike">
                <a:solidFill>
                  <a:schemeClr val="lt1"/>
                </a:solidFill>
                <a:latin typeface="Arial"/>
                <a:ea typeface="Arial"/>
                <a:cs typeface="Arial"/>
                <a:sym typeface="Arial"/>
              </a:rPr>
              <a:t>, its worldwide delivery model.</a:t>
            </a:r>
          </a:p>
          <a:p>
            <a:pPr indent="0" lvl="0" marL="0" marR="0" rtl="0" algn="just">
              <a:spcBef>
                <a:spcPts val="0"/>
              </a:spcBef>
              <a:buNone/>
            </a:pPr>
            <a:r>
              <a:t/>
            </a:r>
            <a:endParaRPr b="0" baseline="0" i="0" sz="1900" u="none" cap="none" strike="noStrike">
              <a:solidFill>
                <a:schemeClr val="dk1"/>
              </a:solidFill>
              <a:latin typeface="Calibri"/>
              <a:ea typeface="Calibri"/>
              <a:cs typeface="Calibri"/>
              <a:sym typeface="Calibri"/>
            </a:endParaRPr>
          </a:p>
          <a:p>
            <a:pPr indent="0" lvl="0" marL="0" marR="0" rtl="0" algn="just">
              <a:spcBef>
                <a:spcPts val="0"/>
              </a:spcBef>
              <a:buSzPct val="25000"/>
              <a:buNone/>
            </a:pPr>
            <a:r>
              <a:rPr b="0" baseline="0" i="1" lang="en-US" sz="900" u="none" cap="none" strike="noStrike">
                <a:solidFill>
                  <a:schemeClr val="lt1"/>
                </a:solidFill>
                <a:latin typeface="Arial"/>
                <a:ea typeface="Arial"/>
                <a:cs typeface="Arial"/>
                <a:sym typeface="Arial"/>
              </a:rPr>
              <a:t>Rightshore</a:t>
            </a:r>
            <a:r>
              <a:rPr b="0" baseline="30000" i="1" lang="en-US" sz="900" u="none" cap="none" strike="noStrike">
                <a:solidFill>
                  <a:schemeClr val="lt1"/>
                </a:solidFill>
                <a:latin typeface="Arial"/>
                <a:ea typeface="Arial"/>
                <a:cs typeface="Arial"/>
                <a:sym typeface="Arial"/>
              </a:rPr>
              <a:t>®</a:t>
            </a:r>
            <a:r>
              <a:rPr b="0" baseline="0" i="1" lang="en-US" sz="900" u="none" cap="none" strike="noStrike">
                <a:solidFill>
                  <a:schemeClr val="lt1"/>
                </a:solidFill>
                <a:latin typeface="Arial"/>
                <a:ea typeface="Arial"/>
                <a:cs typeface="Arial"/>
                <a:sym typeface="Arial"/>
              </a:rPr>
              <a:t> is a trademark belonging to Capgemini</a:t>
            </a:r>
          </a:p>
        </p:txBody>
      </p:sp>
      <p:pic>
        <p:nvPicPr>
          <p:cNvPr id="639" name="Shape 639"/>
          <p:cNvPicPr preferRelativeResize="0"/>
          <p:nvPr/>
        </p:nvPicPr>
        <p:blipFill>
          <a:blip r:embed="rId2">
            <a:alphaModFix/>
          </a:blip>
          <a:stretch>
            <a:fillRect/>
          </a:stretch>
        </p:blipFill>
        <p:spPr>
          <a:xfrm>
            <a:off x="867725" y="3468294"/>
            <a:ext cx="519572" cy="52250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losing 2">
    <p:spTree>
      <p:nvGrpSpPr>
        <p:cNvPr id="640" name="Shape 640"/>
        <p:cNvGrpSpPr/>
        <p:nvPr/>
      </p:nvGrpSpPr>
      <p:grpSpPr>
        <a:xfrm>
          <a:off x="0" y="0"/>
          <a:ext cx="0" cy="0"/>
          <a:chOff x="0" y="0"/>
          <a:chExt cx="0" cy="0"/>
        </a:xfrm>
      </p:grpSpPr>
      <p:sp>
        <p:nvSpPr>
          <p:cNvPr id="641" name="Shape 641"/>
          <p:cNvSpPr/>
          <p:nvPr/>
        </p:nvSpPr>
        <p:spPr>
          <a:xfrm>
            <a:off x="5286201" y="2940255"/>
            <a:ext cx="4259839" cy="2376666"/>
          </a:xfrm>
          <a:custGeom>
            <a:pathLst>
              <a:path extrusionOk="0" h="2132777" w="4259840">
                <a:moveTo>
                  <a:pt x="4259840" y="2132777"/>
                </a:moveTo>
                <a:lnTo>
                  <a:pt x="164137" y="2132777"/>
                </a:lnTo>
                <a:cubicBezTo>
                  <a:pt x="120605" y="2132777"/>
                  <a:pt x="78856" y="2115484"/>
                  <a:pt x="48075" y="2084702"/>
                </a:cubicBezTo>
                <a:cubicBezTo>
                  <a:pt x="17293" y="2053920"/>
                  <a:pt x="0" y="2012171"/>
                  <a:pt x="0" y="1968640"/>
                </a:cubicBezTo>
                <a:lnTo>
                  <a:pt x="0" y="0"/>
                </a:lnTo>
              </a:path>
            </a:pathLst>
          </a:custGeom>
          <a:noFill/>
          <a:ln cap="flat" cmpd="sng" w="19050">
            <a:solidFill>
              <a:schemeClr val="accent5"/>
            </a:solidFill>
            <a:prstDash val="solid"/>
            <a:round/>
            <a:headEnd len="med" w="med" type="none"/>
            <a:tailEnd len="med" w="med" type="none"/>
          </a:ln>
        </p:spPr>
        <p:txBody>
          <a:bodyPr anchorCtr="0" anchor="b" bIns="144000" lIns="360000" rIns="216000" tIns="50950">
            <a:noAutofit/>
          </a:bodyPr>
          <a:lstStyle/>
          <a:p>
            <a:pPr indent="0" lvl="0" marL="0" marR="0" rtl="0" algn="just">
              <a:lnSpc>
                <a:spcPct val="100000"/>
              </a:lnSpc>
              <a:spcBef>
                <a:spcPts val="0"/>
              </a:spcBef>
              <a:spcAft>
                <a:spcPts val="0"/>
              </a:spcAft>
              <a:buClr>
                <a:schemeClr val="dk1"/>
              </a:buClr>
              <a:buSzPct val="25000"/>
              <a:buFont typeface="Arial"/>
              <a:buNone/>
            </a:pPr>
            <a:r>
              <a:rPr b="1" baseline="0" i="0" lang="en-US" sz="1800" u="none" cap="none" strike="noStrike">
                <a:solidFill>
                  <a:schemeClr val="lt1"/>
                </a:solidFill>
                <a:latin typeface="Arial"/>
                <a:ea typeface="Arial"/>
                <a:cs typeface="Arial"/>
                <a:sym typeface="Arial"/>
              </a:rPr>
              <a:t>About Capgemini</a:t>
            </a:r>
          </a:p>
          <a:p>
            <a:pPr indent="0" lvl="0" marL="0" marR="0" rtl="0" algn="just">
              <a:spcBef>
                <a:spcPts val="0"/>
              </a:spcBef>
              <a:buNone/>
            </a:pPr>
            <a:r>
              <a:t/>
            </a:r>
            <a:endParaRPr b="0" baseline="0" i="0" sz="1900" u="none" cap="none" strike="noStrike">
              <a:solidFill>
                <a:schemeClr val="dk1"/>
              </a:solidFill>
              <a:latin typeface="Calibri"/>
              <a:ea typeface="Calibri"/>
              <a:cs typeface="Calibri"/>
              <a:sym typeface="Calibri"/>
            </a:endParaRPr>
          </a:p>
          <a:p>
            <a:pPr indent="0" lvl="0" marL="0" marR="0" rtl="0" algn="just">
              <a:spcBef>
                <a:spcPts val="0"/>
              </a:spcBef>
              <a:buSzPct val="25000"/>
              <a:buNone/>
            </a:pPr>
            <a:r>
              <a:rPr b="0" baseline="0" i="0" lang="en-US" sz="1000" u="none" cap="none" strike="noStrike">
                <a:solidFill>
                  <a:schemeClr val="lt1"/>
                </a:solidFill>
                <a:latin typeface="Arial"/>
                <a:ea typeface="Arial"/>
                <a:cs typeface="Arial"/>
                <a:sym typeface="Arial"/>
              </a:rPr>
              <a:t>With more than 120,000 people in 40 countries, Capgemini is one of the world's foremost providers of consulting, technology and outsourcing services. The Group reported 2011 global revenues of EUR 9.7 billion.</a:t>
            </a:r>
          </a:p>
          <a:p>
            <a:pPr indent="0" lvl="0" marL="0" marR="0" rtl="0" algn="just">
              <a:spcBef>
                <a:spcPts val="0"/>
              </a:spcBef>
              <a:buSzPct val="25000"/>
              <a:buNone/>
            </a:pPr>
            <a:r>
              <a:rPr b="0" baseline="0" i="0" lang="en-US" sz="1000" u="none" cap="none" strike="noStrike">
                <a:solidFill>
                  <a:schemeClr val="lt1"/>
                </a:solidFill>
                <a:latin typeface="Arial"/>
                <a:ea typeface="Arial"/>
                <a:cs typeface="Arial"/>
                <a:sym typeface="Arial"/>
              </a:rPr>
              <a:t>Together with its clients, Capgemini creates and delivers business and technology solutions that fit their needs and drive the results they want. A deeply multicultural organization, Capgemini has developed its own way of working, the Collaborative Business Experience</a:t>
            </a:r>
            <a:r>
              <a:rPr b="0" baseline="30000" i="0" lang="en-US" sz="1000" u="none" cap="none" strike="noStrike">
                <a:solidFill>
                  <a:schemeClr val="lt1"/>
                </a:solidFill>
                <a:latin typeface="Arial"/>
                <a:ea typeface="Arial"/>
                <a:cs typeface="Arial"/>
                <a:sym typeface="Arial"/>
              </a:rPr>
              <a:t>TM</a:t>
            </a:r>
            <a:r>
              <a:rPr b="0" baseline="0" i="0" lang="en-US" sz="1000" u="none" cap="none" strike="noStrike">
                <a:solidFill>
                  <a:schemeClr val="lt1"/>
                </a:solidFill>
                <a:latin typeface="Arial"/>
                <a:ea typeface="Arial"/>
                <a:cs typeface="Arial"/>
                <a:sym typeface="Arial"/>
              </a:rPr>
              <a:t>, and draws on Rightshore</a:t>
            </a:r>
            <a:r>
              <a:rPr b="1" baseline="30000" i="0" lang="en-US" sz="1000" u="none" cap="none" strike="noStrike">
                <a:solidFill>
                  <a:schemeClr val="lt1"/>
                </a:solidFill>
                <a:latin typeface="Arial"/>
                <a:ea typeface="Arial"/>
                <a:cs typeface="Arial"/>
                <a:sym typeface="Arial"/>
              </a:rPr>
              <a:t> ®</a:t>
            </a:r>
            <a:r>
              <a:rPr b="0" baseline="0" i="0" lang="en-US" sz="1000" u="none" cap="none" strike="noStrike">
                <a:solidFill>
                  <a:schemeClr val="lt1"/>
                </a:solidFill>
                <a:latin typeface="Arial"/>
                <a:ea typeface="Arial"/>
                <a:cs typeface="Arial"/>
                <a:sym typeface="Arial"/>
              </a:rPr>
              <a:t>, its worldwide delivery model.</a:t>
            </a:r>
          </a:p>
          <a:p>
            <a:pPr indent="0" lvl="0" marL="0" marR="0" rtl="0" algn="just">
              <a:spcBef>
                <a:spcPts val="0"/>
              </a:spcBef>
              <a:buNone/>
            </a:pPr>
            <a:r>
              <a:t/>
            </a:r>
            <a:endParaRPr b="0" baseline="0" i="0" sz="1900" u="none" cap="none" strike="noStrike">
              <a:solidFill>
                <a:schemeClr val="dk1"/>
              </a:solidFill>
              <a:latin typeface="Calibri"/>
              <a:ea typeface="Calibri"/>
              <a:cs typeface="Calibri"/>
              <a:sym typeface="Calibri"/>
            </a:endParaRPr>
          </a:p>
          <a:p>
            <a:pPr indent="0" lvl="0" marL="0" marR="0" rtl="0" algn="just">
              <a:spcBef>
                <a:spcPts val="0"/>
              </a:spcBef>
              <a:buSzPct val="25000"/>
              <a:buNone/>
            </a:pPr>
            <a:r>
              <a:rPr b="0" baseline="0" i="1" lang="en-US" sz="900" u="none" cap="none" strike="noStrike">
                <a:solidFill>
                  <a:schemeClr val="lt1"/>
                </a:solidFill>
                <a:latin typeface="Arial"/>
                <a:ea typeface="Arial"/>
                <a:cs typeface="Arial"/>
                <a:sym typeface="Arial"/>
              </a:rPr>
              <a:t>Rightshore</a:t>
            </a:r>
            <a:r>
              <a:rPr b="0" baseline="30000" i="1" lang="en-US" sz="900" u="none" cap="none" strike="noStrike">
                <a:solidFill>
                  <a:schemeClr val="lt1"/>
                </a:solidFill>
                <a:latin typeface="Arial"/>
                <a:ea typeface="Arial"/>
                <a:cs typeface="Arial"/>
                <a:sym typeface="Arial"/>
              </a:rPr>
              <a:t>®</a:t>
            </a:r>
            <a:r>
              <a:rPr b="0" baseline="0" i="1" lang="en-US" sz="900" u="none" cap="none" strike="noStrike">
                <a:solidFill>
                  <a:schemeClr val="lt1"/>
                </a:solidFill>
                <a:latin typeface="Arial"/>
                <a:ea typeface="Arial"/>
                <a:cs typeface="Arial"/>
                <a:sym typeface="Arial"/>
              </a:rPr>
              <a:t> is a trademark belonging to Capgemini</a:t>
            </a:r>
          </a:p>
        </p:txBody>
      </p:sp>
      <p:pic>
        <p:nvPicPr>
          <p:cNvPr id="642" name="Shape 642"/>
          <p:cNvPicPr preferRelativeResize="0"/>
          <p:nvPr/>
        </p:nvPicPr>
        <p:blipFill>
          <a:blip r:embed="rId2">
            <a:alphaModFix/>
          </a:blip>
          <a:stretch>
            <a:fillRect/>
          </a:stretch>
        </p:blipFill>
        <p:spPr>
          <a:xfrm>
            <a:off x="5035964" y="2791400"/>
            <a:ext cx="519572" cy="52250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losing 3">
    <p:spTree>
      <p:nvGrpSpPr>
        <p:cNvPr id="643" name="Shape 64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theme" Target="../theme/theme2.xml"/><Relationship Id="rId5" Type="http://schemas.openxmlformats.org/officeDocument/2006/relationships/image" Target="../media/image14.gif"/><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 name="Shape 8"/>
        <p:cNvGrpSpPr/>
        <p:nvPr/>
      </p:nvGrpSpPr>
      <p:grpSpPr>
        <a:xfrm>
          <a:off x="0" y="0"/>
          <a:ext cx="0" cy="0"/>
          <a:chOff x="0" y="0"/>
          <a:chExt cx="0" cy="0"/>
        </a:xfrm>
      </p:grpSpPr>
      <p:sp>
        <p:nvSpPr>
          <p:cNvPr id="9" name="Shape 9"/>
          <p:cNvSpPr txBox="1"/>
          <p:nvPr>
            <p:ph type="title"/>
          </p:nvPr>
        </p:nvSpPr>
        <p:spPr>
          <a:xfrm>
            <a:off x="0" y="0"/>
            <a:ext cx="9905998" cy="1002134"/>
          </a:xfrm>
          <a:prstGeom prst="rect">
            <a:avLst/>
          </a:prstGeom>
          <a:noFill/>
          <a:ln>
            <a:noFill/>
          </a:ln>
        </p:spPr>
        <p:txBody>
          <a:bodyPr anchorCtr="0" anchor="ctr" bIns="91425" lIns="91425" rIns="91425" tIns="91425"/>
          <a:lstStyle>
            <a:lvl1pPr indent="0" marL="0" marR="0" rtl="0" algn="l">
              <a:lnSpc>
                <a:spcPct val="85000"/>
              </a:lnSpc>
              <a:spcBef>
                <a:spcPts val="0"/>
              </a:spcBef>
              <a:buClr>
                <a:schemeClr val="dk1"/>
              </a:buClr>
              <a:buFont typeface="Arial"/>
              <a:buNone/>
              <a:defRPr b="0" baseline="0" i="0" sz="3200" u="none" cap="none" strike="noStrike">
                <a:solidFill>
                  <a:schemeClr val="dk1"/>
                </a:solidFill>
                <a:latin typeface="Arial"/>
                <a:ea typeface="Arial"/>
                <a:cs typeface="Arial"/>
                <a:sym typeface="Arial"/>
              </a:defRPr>
            </a:lvl1pPr>
            <a:lvl2pPr indent="0" marL="0" marR="0" rtl="0" algn="l">
              <a:spcBef>
                <a:spcPts val="0"/>
              </a:spcBef>
              <a:defRPr/>
            </a:lvl2pPr>
            <a:lvl3pPr indent="0" marL="0" marR="0" rtl="0" algn="l">
              <a:spcBef>
                <a:spcPts val="0"/>
              </a:spcBef>
              <a:defRPr/>
            </a:lvl3pPr>
            <a:lvl4pPr indent="0" marL="0" marR="0" rtl="0" algn="l">
              <a:spcBef>
                <a:spcPts val="0"/>
              </a:spcBef>
              <a:defRPr/>
            </a:lvl4pPr>
            <a:lvl5pPr indent="0" marL="0" marR="0" rtl="0" algn="l">
              <a:spcBef>
                <a:spcPts val="0"/>
              </a:spcBef>
              <a:defRPr/>
            </a:lvl5pPr>
            <a:lvl6pPr indent="0" marL="0" marR="0" rtl="0" algn="l">
              <a:spcBef>
                <a:spcPts val="0"/>
              </a:spcBef>
              <a:defRPr/>
            </a:lvl6pPr>
            <a:lvl7pPr indent="0" marL="0" marR="0" rtl="0" algn="l">
              <a:spcBef>
                <a:spcPts val="0"/>
              </a:spcBef>
              <a:defRPr/>
            </a:lvl7pPr>
            <a:lvl8pPr indent="0" marL="0" marR="0" rtl="0" algn="l">
              <a:spcBef>
                <a:spcPts val="0"/>
              </a:spcBef>
              <a:defRPr/>
            </a:lvl8pPr>
            <a:lvl9pPr indent="0" marL="0" marR="0" rtl="0" algn="l">
              <a:spcBef>
                <a:spcPts val="0"/>
              </a:spcBef>
              <a:defRPr/>
            </a:lvl9pPr>
          </a:lstStyle>
          <a:p/>
        </p:txBody>
      </p:sp>
      <p:sp>
        <p:nvSpPr>
          <p:cNvPr id="10" name="Shape 10"/>
          <p:cNvSpPr txBox="1"/>
          <p:nvPr>
            <p:ph idx="1" type="body"/>
          </p:nvPr>
        </p:nvSpPr>
        <p:spPr>
          <a:xfrm>
            <a:off x="323391" y="1501976"/>
            <a:ext cx="9438124" cy="4636540"/>
          </a:xfrm>
          <a:prstGeom prst="rect">
            <a:avLst/>
          </a:prstGeom>
          <a:noFill/>
          <a:ln>
            <a:noFill/>
          </a:ln>
        </p:spPr>
        <p:txBody>
          <a:bodyPr anchorCtr="0" anchor="t" bIns="91425" lIns="91425" rIns="91425" tIns="91425"/>
          <a:lstStyle>
            <a:lvl1pPr indent="-26488" marL="166189" marR="0" rtl="0" algn="l">
              <a:lnSpc>
                <a:spcPct val="90000"/>
              </a:lnSpc>
              <a:spcBef>
                <a:spcPts val="0"/>
              </a:spcBef>
              <a:spcAft>
                <a:spcPts val="600"/>
              </a:spcAft>
              <a:buClr>
                <a:schemeClr val="accent5"/>
              </a:buClr>
              <a:buFont typeface="Wingdings"/>
              <a:buChar char="§"/>
              <a:defRPr b="0" baseline="0" i="0" sz="2200" u="none" cap="none" strike="noStrike">
                <a:solidFill>
                  <a:srgbClr val="4D4541"/>
                </a:solidFill>
                <a:latin typeface="Arial"/>
                <a:ea typeface="Arial"/>
                <a:cs typeface="Arial"/>
                <a:sym typeface="Arial"/>
              </a:defRPr>
            </a:lvl1pPr>
            <a:lvl2pPr indent="-76200" marL="355600" marR="0" rtl="0" algn="l">
              <a:lnSpc>
                <a:spcPct val="90000"/>
              </a:lnSpc>
              <a:spcBef>
                <a:spcPts val="0"/>
              </a:spcBef>
              <a:spcAft>
                <a:spcPts val="600"/>
              </a:spcAft>
              <a:buClr>
                <a:schemeClr val="accent3"/>
              </a:buClr>
              <a:buFont typeface="Wingdings"/>
              <a:buChar char="§"/>
              <a:defRPr b="0" baseline="0" i="0" sz="1800" u="none" cap="none" strike="noStrike">
                <a:solidFill>
                  <a:srgbClr val="4D4541"/>
                </a:solidFill>
                <a:latin typeface="Arial"/>
                <a:ea typeface="Arial"/>
                <a:cs typeface="Arial"/>
                <a:sym typeface="Arial"/>
              </a:defRPr>
            </a:lvl2pPr>
            <a:lvl3pPr indent="-107950" marL="536575" marR="0" rtl="0" algn="l">
              <a:lnSpc>
                <a:spcPct val="90000"/>
              </a:lnSpc>
              <a:spcBef>
                <a:spcPts val="0"/>
              </a:spcBef>
              <a:spcAft>
                <a:spcPts val="600"/>
              </a:spcAft>
              <a:buClr>
                <a:schemeClr val="accent2"/>
              </a:buClr>
              <a:buFont typeface="Arial"/>
              <a:buChar char="●"/>
              <a:defRPr b="0" baseline="0" i="0" sz="1600" u="none" cap="none" strike="noStrike">
                <a:solidFill>
                  <a:srgbClr val="4D4541"/>
                </a:solidFill>
                <a:latin typeface="Arial"/>
                <a:ea typeface="Arial"/>
                <a:cs typeface="Arial"/>
                <a:sym typeface="Arial"/>
              </a:defRPr>
            </a:lvl3pPr>
            <a:lvl4pPr indent="-111125" marL="711200" marR="0" rtl="0" algn="l">
              <a:lnSpc>
                <a:spcPct val="90000"/>
              </a:lnSpc>
              <a:spcBef>
                <a:spcPts val="0"/>
              </a:spcBef>
              <a:spcAft>
                <a:spcPts val="600"/>
              </a:spcAft>
              <a:buClr>
                <a:schemeClr val="lt2"/>
              </a:buClr>
              <a:buFont typeface="Arial"/>
              <a:buChar char="●"/>
              <a:defRPr b="0" baseline="0" i="0" sz="1400" u="none" cap="none" strike="noStrike">
                <a:solidFill>
                  <a:srgbClr val="4D4541"/>
                </a:solidFill>
                <a:latin typeface="Arial"/>
                <a:ea typeface="Arial"/>
                <a:cs typeface="Arial"/>
                <a:sym typeface="Arial"/>
              </a:defRPr>
            </a:lvl4pPr>
            <a:lvl5pPr indent="-136424" marL="1609624" marR="0" rtl="0" algn="l">
              <a:spcBef>
                <a:spcPts val="0"/>
              </a:spcBef>
              <a:buClr>
                <a:srgbClr val="B1B1B1"/>
              </a:buClr>
              <a:buFont typeface="Arial"/>
              <a:buChar char="●"/>
              <a:defRPr b="0" baseline="0" i="0" sz="1700" u="none" cap="none" strike="noStrike">
                <a:solidFill>
                  <a:srgbClr val="494949"/>
                </a:solidFill>
                <a:latin typeface="Arial"/>
                <a:ea typeface="Arial"/>
                <a:cs typeface="Arial"/>
                <a:sym typeface="Arial"/>
              </a:defRPr>
            </a:lvl5pPr>
            <a:lvl6pPr indent="-164941" marL="2514441" marR="0" rtl="0" algn="l">
              <a:spcBef>
                <a:spcPts val="400"/>
              </a:spcBef>
              <a:buClr>
                <a:schemeClr val="dk1"/>
              </a:buClr>
              <a:buFont typeface="Arial"/>
              <a:buChar char="●"/>
              <a:defRPr b="0" baseline="0" i="0" sz="2000" u="none" cap="none" strike="noStrike">
                <a:solidFill>
                  <a:schemeClr val="dk1"/>
                </a:solidFill>
                <a:latin typeface="Arial"/>
                <a:ea typeface="Arial"/>
                <a:cs typeface="Arial"/>
                <a:sym typeface="Arial"/>
              </a:defRPr>
            </a:lvl6pPr>
            <a:lvl7pPr indent="-164912" marL="2971612" marR="0" rtl="0" algn="l">
              <a:spcBef>
                <a:spcPts val="400"/>
              </a:spcBef>
              <a:buClr>
                <a:schemeClr val="dk1"/>
              </a:buClr>
              <a:buFont typeface="Arial"/>
              <a:buChar char="●"/>
              <a:defRPr b="0" baseline="0" i="0" sz="2000" u="none" cap="none" strike="noStrike">
                <a:solidFill>
                  <a:schemeClr val="dk1"/>
                </a:solidFill>
                <a:latin typeface="Arial"/>
                <a:ea typeface="Arial"/>
                <a:cs typeface="Arial"/>
                <a:sym typeface="Arial"/>
              </a:defRPr>
            </a:lvl7pPr>
            <a:lvl8pPr indent="-164882" marL="3428783" marR="0" rtl="0" algn="l">
              <a:spcBef>
                <a:spcPts val="400"/>
              </a:spcBef>
              <a:buClr>
                <a:schemeClr val="dk1"/>
              </a:buClr>
              <a:buFont typeface="Arial"/>
              <a:buChar char="●"/>
              <a:defRPr b="0" baseline="0" i="0" sz="2000" u="none" cap="none" strike="noStrike">
                <a:solidFill>
                  <a:schemeClr val="dk1"/>
                </a:solidFill>
                <a:latin typeface="Arial"/>
                <a:ea typeface="Arial"/>
                <a:cs typeface="Arial"/>
                <a:sym typeface="Arial"/>
              </a:defRPr>
            </a:lvl8pPr>
            <a:lvl9pPr indent="-164853" marL="3885954" marR="0" rtl="0" algn="l">
              <a:spcBef>
                <a:spcPts val="400"/>
              </a:spcBef>
              <a:buClr>
                <a:schemeClr val="dk1"/>
              </a:buClr>
              <a:buFont typeface="Arial"/>
              <a:buChar char="●"/>
              <a:defRPr b="0" baseline="0" i="0" sz="2000" u="none" cap="none" strike="noStrike">
                <a:solidFill>
                  <a:schemeClr val="dk1"/>
                </a:solidFill>
                <a:latin typeface="Arial"/>
                <a:ea typeface="Arial"/>
                <a:cs typeface="Arial"/>
                <a:sym typeface="Arial"/>
              </a:defRPr>
            </a:lvl9pPr>
          </a:lstStyle>
          <a:p/>
        </p:txBody>
      </p:sp>
      <p:sp>
        <p:nvSpPr>
          <p:cNvPr id="11" name="Shape 11"/>
          <p:cNvSpPr txBox="1"/>
          <p:nvPr/>
        </p:nvSpPr>
        <p:spPr>
          <a:xfrm>
            <a:off x="9567489" y="6661690"/>
            <a:ext cx="110607" cy="107721"/>
          </a:xfrm>
          <a:prstGeom prst="rect">
            <a:avLst/>
          </a:prstGeom>
          <a:noFill/>
          <a:ln>
            <a:noFill/>
          </a:ln>
        </p:spPr>
        <p:txBody>
          <a:bodyPr anchorCtr="0" anchor="ctr" bIns="0" lIns="0" rIns="0" tIns="0">
            <a:noAutofit/>
          </a:bodyPr>
          <a:lstStyle/>
          <a:p>
            <a:pPr indent="0" lvl="0" marL="0" marR="0" rtl="0" algn="ctr">
              <a:spcBef>
                <a:spcPts val="0"/>
              </a:spcBef>
              <a:buNone/>
            </a:pPr>
            <a:r>
              <a:rPr lang="en-US"/>
              <a:t> </a:t>
            </a:r>
          </a:p>
        </p:txBody>
      </p:sp>
      <p:sp>
        <p:nvSpPr>
          <p:cNvPr id="12" name="Shape 12"/>
          <p:cNvSpPr/>
          <p:nvPr/>
        </p:nvSpPr>
        <p:spPr>
          <a:xfrm>
            <a:off x="1" y="676402"/>
            <a:ext cx="9905999" cy="728122"/>
          </a:xfrm>
          <a:custGeom>
            <a:pathLst>
              <a:path extrusionOk="0" h="205" w="3118">
                <a:moveTo>
                  <a:pt x="2965" y="93"/>
                </a:moveTo>
                <a:cubicBezTo>
                  <a:pt x="303" y="93"/>
                  <a:pt x="303" y="93"/>
                  <a:pt x="303" y="93"/>
                </a:cubicBezTo>
                <a:cubicBezTo>
                  <a:pt x="183" y="93"/>
                  <a:pt x="151" y="187"/>
                  <a:pt x="151" y="187"/>
                </a:cubicBezTo>
                <a:cubicBezTo>
                  <a:pt x="151" y="187"/>
                  <a:pt x="119" y="93"/>
                  <a:pt x="0" y="93"/>
                </a:cubicBezTo>
                <a:cubicBezTo>
                  <a:pt x="0" y="112"/>
                  <a:pt x="0" y="112"/>
                  <a:pt x="0" y="112"/>
                </a:cubicBezTo>
                <a:cubicBezTo>
                  <a:pt x="119" y="112"/>
                  <a:pt x="151" y="205"/>
                  <a:pt x="151" y="205"/>
                </a:cubicBezTo>
                <a:cubicBezTo>
                  <a:pt x="151" y="205"/>
                  <a:pt x="183" y="112"/>
                  <a:pt x="303" y="112"/>
                </a:cubicBezTo>
                <a:cubicBezTo>
                  <a:pt x="2965" y="112"/>
                  <a:pt x="2965" y="112"/>
                  <a:pt x="2965" y="112"/>
                </a:cubicBezTo>
                <a:cubicBezTo>
                  <a:pt x="3085" y="112"/>
                  <a:pt x="3118" y="19"/>
                  <a:pt x="3118" y="19"/>
                </a:cubicBezTo>
                <a:cubicBezTo>
                  <a:pt x="3118" y="0"/>
                  <a:pt x="3118" y="0"/>
                  <a:pt x="3118" y="0"/>
                </a:cubicBezTo>
                <a:cubicBezTo>
                  <a:pt x="3118" y="0"/>
                  <a:pt x="3085" y="93"/>
                  <a:pt x="2965" y="93"/>
                </a:cubicBezTo>
                <a:close/>
              </a:path>
            </a:pathLst>
          </a:custGeom>
          <a:solidFill>
            <a:schemeClr val="accent5"/>
          </a:solidFill>
          <a:ln>
            <a:noFill/>
          </a:ln>
        </p:spPr>
        <p:txBody>
          <a:bodyPr anchorCtr="0" anchor="t" bIns="49775" lIns="99550" rIns="99550" tIns="49775">
            <a:noAutofit/>
          </a:bodyPr>
          <a:lstStyle/>
          <a:p>
            <a:pPr>
              <a:spcBef>
                <a:spcPts val="0"/>
              </a:spcBef>
              <a:buNone/>
            </a:pPr>
            <a:r>
              <a:t/>
            </a:r>
            <a:endParaRPr/>
          </a:p>
        </p:txBody>
      </p:sp>
      <p:sp>
        <p:nvSpPr>
          <p:cNvPr id="13" name="Shape 13"/>
          <p:cNvSpPr/>
          <p:nvPr/>
        </p:nvSpPr>
        <p:spPr>
          <a:xfrm>
            <a:off x="6741829" y="6623403"/>
            <a:ext cx="2660644" cy="183502"/>
          </a:xfrm>
          <a:prstGeom prst="rect">
            <a:avLst/>
          </a:prstGeom>
          <a:noFill/>
          <a:ln>
            <a:noFill/>
          </a:ln>
        </p:spPr>
        <p:txBody>
          <a:bodyPr anchorCtr="0" anchor="b" bIns="35975" lIns="35975" rIns="35975" tIns="35975">
            <a:noAutofit/>
          </a:bodyPr>
          <a:lstStyle/>
          <a:p>
            <a:pPr indent="0" lvl="0" marL="0" marR="0" rtl="0" algn="r">
              <a:lnSpc>
                <a:spcPct val="90000"/>
              </a:lnSpc>
              <a:spcBef>
                <a:spcPts val="70"/>
              </a:spcBef>
              <a:spcAft>
                <a:spcPts val="0"/>
              </a:spcAft>
              <a:buClr>
                <a:schemeClr val="dk1"/>
              </a:buClr>
              <a:buSzPct val="25000"/>
              <a:buFont typeface="Arial"/>
              <a:buNone/>
            </a:pPr>
            <a:r>
              <a:rPr b="0" baseline="0" i="0" lang="en-US" sz="700" u="none" cap="none" strike="noStrike">
                <a:solidFill>
                  <a:schemeClr val="dk2"/>
                </a:solidFill>
                <a:latin typeface="Arial"/>
                <a:ea typeface="Arial"/>
                <a:cs typeface="Arial"/>
                <a:sym typeface="Arial"/>
              </a:rPr>
              <a:t>Copyright © Capgemini 2012. All Rights Reserved</a:t>
            </a:r>
          </a:p>
        </p:txBody>
      </p:sp>
      <p:sp>
        <p:nvSpPr>
          <p:cNvPr id="14" name="Shape 14"/>
          <p:cNvSpPr/>
          <p:nvPr/>
        </p:nvSpPr>
        <p:spPr>
          <a:xfrm>
            <a:off x="7487920" y="6427223"/>
            <a:ext cx="1914553" cy="195813"/>
          </a:xfrm>
          <a:prstGeom prst="rect">
            <a:avLst/>
          </a:prstGeom>
          <a:noFill/>
          <a:ln>
            <a:noFill/>
          </a:ln>
        </p:spPr>
        <p:txBody>
          <a:bodyPr anchorCtr="0" anchor="b" bIns="35975" lIns="35975" rIns="35975" tIns="35975">
            <a:noAutofit/>
          </a:bodyPr>
          <a:lstStyle/>
          <a:p>
            <a:pPr indent="0" lvl="0" marL="0" marR="0" rtl="0" algn="r">
              <a:spcBef>
                <a:spcPts val="0"/>
              </a:spcBef>
              <a:buSzPct val="25000"/>
              <a:buNone/>
            </a:pPr>
            <a:r>
              <a:rPr b="0" baseline="0" i="0" lang="en-US" sz="700" u="none" cap="none" strike="noStrike">
                <a:solidFill>
                  <a:schemeClr val="dk2"/>
                </a:solidFill>
                <a:latin typeface="Arial"/>
                <a:ea typeface="Arial"/>
                <a:cs typeface="Arial"/>
                <a:sym typeface="Arial"/>
              </a:rPr>
              <a:t>Presentation Title | Date</a:t>
            </a:r>
          </a:p>
        </p:txBody>
      </p:sp>
      <p:pic>
        <p:nvPicPr>
          <p:cNvPr id="15" name="Shape 15"/>
          <p:cNvPicPr preferRelativeResize="0"/>
          <p:nvPr/>
        </p:nvPicPr>
        <p:blipFill>
          <a:blip r:embed="rId1">
            <a:alphaModFix/>
          </a:blip>
          <a:stretch>
            <a:fillRect/>
          </a:stretch>
        </p:blipFill>
        <p:spPr>
          <a:xfrm>
            <a:off x="158968" y="6443187"/>
            <a:ext cx="1310615" cy="320682"/>
          </a:xfrm>
          <a:prstGeom prst="rect">
            <a:avLst/>
          </a:prstGeom>
          <a:noFill/>
          <a:ln>
            <a:noFill/>
          </a:ln>
        </p:spPr>
      </p:pic>
      <p:cxnSp>
        <p:nvCxnSpPr>
          <p:cNvPr id="16" name="Shape 16"/>
          <p:cNvCxnSpPr/>
          <p:nvPr/>
        </p:nvCxnSpPr>
        <p:spPr>
          <a:xfrm rot="10800000">
            <a:off x="2" y="6362700"/>
            <a:ext cx="9905998" cy="0"/>
          </a:xfrm>
          <a:prstGeom prst="straightConnector1">
            <a:avLst/>
          </a:prstGeom>
          <a:noFill/>
          <a:ln cap="flat" cmpd="sng" w="9525">
            <a:solidFill>
              <a:schemeClr val="accent5"/>
            </a:solidFill>
            <a:prstDash val="solid"/>
            <a:round/>
            <a:headEnd len="med" w="med" type="none"/>
            <a:tailEnd len="med" w="med" type="none"/>
          </a:ln>
        </p:spPr>
      </p:cxn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hf dt="0" ftr="0" hdr="0" sldNum="0"/>
  <p:txStyles>
    <p:title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p:titleStyle>
    <p:body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bodyStyle>
    <p:other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5" name="Shape 285"/>
        <p:cNvGrpSpPr/>
        <p:nvPr/>
      </p:nvGrpSpPr>
      <p:grpSpPr>
        <a:xfrm>
          <a:off x="0" y="0"/>
          <a:ext cx="0" cy="0"/>
          <a:chOff x="0" y="0"/>
          <a:chExt cx="0" cy="0"/>
        </a:xfrm>
      </p:grpSpPr>
      <p:sp>
        <p:nvSpPr>
          <p:cNvPr id="286" name="Shape 286"/>
          <p:cNvSpPr/>
          <p:nvPr/>
        </p:nvSpPr>
        <p:spPr>
          <a:xfrm flipH="1" rot="10800000">
            <a:off x="-1656" y="1677994"/>
            <a:ext cx="9907656" cy="5180005"/>
          </a:xfrm>
          <a:custGeom>
            <a:pathLst>
              <a:path extrusionOk="0" h="5657661" w="10564614">
                <a:moveTo>
                  <a:pt x="10562847" y="0"/>
                </a:moveTo>
                <a:cubicBezTo>
                  <a:pt x="10563360" y="67600"/>
                  <a:pt x="10564614" y="5614246"/>
                  <a:pt x="10563360" y="5657661"/>
                </a:cubicBezTo>
                <a:cubicBezTo>
                  <a:pt x="10190941" y="4920324"/>
                  <a:pt x="9462356" y="4792975"/>
                  <a:pt x="9024770" y="4808920"/>
                </a:cubicBezTo>
                <a:lnTo>
                  <a:pt x="2295231" y="4794064"/>
                </a:lnTo>
                <a:cubicBezTo>
                  <a:pt x="1854598" y="4794612"/>
                  <a:pt x="1423669" y="4544310"/>
                  <a:pt x="1200559" y="4072264"/>
                </a:cubicBezTo>
                <a:cubicBezTo>
                  <a:pt x="965203" y="4750718"/>
                  <a:pt x="279154" y="4797207"/>
                  <a:pt x="514" y="4798085"/>
                </a:cubicBezTo>
                <a:cubicBezTo>
                  <a:pt x="2581" y="4762572"/>
                  <a:pt x="1272" y="95582"/>
                  <a:pt x="0" y="0"/>
                </a:cubicBezTo>
              </a:path>
            </a:pathLst>
          </a:custGeom>
          <a:gradFill>
            <a:gsLst>
              <a:gs pos="0">
                <a:srgbClr val="005B7C"/>
              </a:gs>
              <a:gs pos="50000">
                <a:srgbClr val="0085B3"/>
              </a:gs>
              <a:gs pos="100000">
                <a:srgbClr val="00A0D6"/>
              </a:gs>
            </a:gsLst>
            <a:lin ang="18900000" scaled="0"/>
          </a:gradFill>
          <a:ln>
            <a:noFill/>
          </a:ln>
        </p:spPr>
        <p:txBody>
          <a:bodyPr anchorCtr="0" anchor="ctr" bIns="42975" lIns="33050" rIns="33050" tIns="42975">
            <a:noAutofit/>
          </a:bodyPr>
          <a:lstStyle/>
          <a:p>
            <a:pPr>
              <a:spcBef>
                <a:spcPts val="0"/>
              </a:spcBef>
              <a:buNone/>
            </a:pPr>
            <a:r>
              <a:t/>
            </a:r>
            <a:endParaRPr/>
          </a:p>
        </p:txBody>
      </p:sp>
      <p:sp>
        <p:nvSpPr>
          <p:cNvPr id="287" name="Shape 287"/>
          <p:cNvSpPr/>
          <p:nvPr/>
        </p:nvSpPr>
        <p:spPr>
          <a:xfrm>
            <a:off x="690568" y="930775"/>
            <a:ext cx="3154764" cy="775999"/>
          </a:xfrm>
          <a:prstGeom prst="rect">
            <a:avLst/>
          </a:prstGeom>
          <a:noFill/>
          <a:ln>
            <a:noFill/>
          </a:ln>
        </p:spPr>
        <p:txBody>
          <a:bodyPr anchorCtr="0" anchor="ctr" bIns="91425" lIns="91425" rIns="91425" tIns="91425">
            <a:noAutofit/>
          </a:bodyPr>
          <a:lstStyle/>
          <a:p>
            <a:pPr>
              <a:spcBef>
                <a:spcPts val="0"/>
              </a:spcBef>
              <a:buNone/>
            </a:pPr>
            <a:r>
              <a:t/>
            </a:r>
            <a:endParaRPr/>
          </a:p>
        </p:txBody>
      </p:sp>
      <p:grpSp>
        <p:nvGrpSpPr>
          <p:cNvPr id="288" name="Shape 288"/>
          <p:cNvGrpSpPr/>
          <p:nvPr/>
        </p:nvGrpSpPr>
        <p:grpSpPr>
          <a:xfrm>
            <a:off x="5487013" y="1154274"/>
            <a:ext cx="3649910" cy="314489"/>
            <a:chOff x="-3800" y="-200000"/>
            <a:chExt cx="3003800" cy="3250000"/>
          </a:xfrm>
        </p:grpSpPr>
        <p:sp>
          <p:nvSpPr>
            <p:cNvPr id="289" name="Shape 289"/>
            <p:cNvSpPr/>
            <p:nvPr/>
          </p:nvSpPr>
          <p:spPr>
            <a:xfrm>
              <a:off x="-3800" y="-200000"/>
              <a:ext cx="106075" cy="2650000"/>
            </a:xfrm>
            <a:custGeom>
              <a:pathLst>
                <a:path extrusionOk="0" h="106000" w="4243">
                  <a:moveTo>
                    <a:pt x="2273" y="16000"/>
                  </a:moveTo>
                  <a:cubicBezTo>
                    <a:pt x="2425" y="16000"/>
                    <a:pt x="2576" y="16000"/>
                    <a:pt x="2576" y="18000"/>
                  </a:cubicBezTo>
                  <a:cubicBezTo>
                    <a:pt x="2879" y="18000"/>
                    <a:pt x="3031" y="22000"/>
                    <a:pt x="3031" y="26000"/>
                  </a:cubicBezTo>
                  <a:cubicBezTo>
                    <a:pt x="3031" y="26000"/>
                    <a:pt x="3031" y="26000"/>
                    <a:pt x="3031" y="46000"/>
                  </a:cubicBezTo>
                  <a:cubicBezTo>
                    <a:pt x="3031" y="46000"/>
                    <a:pt x="3031" y="46000"/>
                    <a:pt x="3031" y="52000"/>
                  </a:cubicBezTo>
                  <a:cubicBezTo>
                    <a:pt x="2879" y="56000"/>
                    <a:pt x="2576" y="58000"/>
                    <a:pt x="2273" y="58000"/>
                  </a:cubicBezTo>
                  <a:cubicBezTo>
                    <a:pt x="2273" y="58000"/>
                    <a:pt x="2273" y="58000"/>
                    <a:pt x="1213" y="60000"/>
                  </a:cubicBezTo>
                  <a:cubicBezTo>
                    <a:pt x="1213" y="60000"/>
                    <a:pt x="1213" y="60000"/>
                    <a:pt x="1213" y="28000"/>
                  </a:cubicBezTo>
                  <a:cubicBezTo>
                    <a:pt x="1213" y="26000"/>
                    <a:pt x="1213" y="24000"/>
                    <a:pt x="1213" y="22000"/>
                  </a:cubicBezTo>
                  <a:cubicBezTo>
                    <a:pt x="1364" y="18000"/>
                    <a:pt x="1667" y="16000"/>
                    <a:pt x="2122" y="16000"/>
                  </a:cubicBezTo>
                  <a:close/>
                  <a:moveTo>
                    <a:pt x="0" y="0"/>
                  </a:moveTo>
                  <a:cubicBezTo>
                    <a:pt x="0" y="0"/>
                    <a:pt x="0" y="2000"/>
                    <a:pt x="0" y="2000"/>
                  </a:cubicBezTo>
                  <a:cubicBezTo>
                    <a:pt x="0" y="2000"/>
                    <a:pt x="0" y="2000"/>
                    <a:pt x="0" y="94000"/>
                  </a:cubicBezTo>
                  <a:cubicBezTo>
                    <a:pt x="0" y="94000"/>
                    <a:pt x="0" y="94000"/>
                    <a:pt x="0" y="96000"/>
                  </a:cubicBezTo>
                  <a:cubicBezTo>
                    <a:pt x="152" y="102000"/>
                    <a:pt x="304" y="106000"/>
                    <a:pt x="758" y="106000"/>
                  </a:cubicBezTo>
                  <a:lnTo>
                    <a:pt x="1061" y="106000"/>
                  </a:lnTo>
                  <a:cubicBezTo>
                    <a:pt x="1061" y="106000"/>
                    <a:pt x="1061" y="106000"/>
                    <a:pt x="1213" y="104000"/>
                  </a:cubicBezTo>
                  <a:cubicBezTo>
                    <a:pt x="1213" y="104000"/>
                    <a:pt x="1213" y="104000"/>
                    <a:pt x="1213" y="76000"/>
                  </a:cubicBezTo>
                  <a:lnTo>
                    <a:pt x="2122" y="76000"/>
                  </a:lnTo>
                  <a:cubicBezTo>
                    <a:pt x="2576" y="76000"/>
                    <a:pt x="2879" y="74000"/>
                    <a:pt x="3182" y="72000"/>
                  </a:cubicBezTo>
                  <a:cubicBezTo>
                    <a:pt x="3940" y="68000"/>
                    <a:pt x="4243" y="60000"/>
                    <a:pt x="4243" y="50000"/>
                  </a:cubicBezTo>
                  <a:cubicBezTo>
                    <a:pt x="4243" y="50000"/>
                    <a:pt x="4243" y="50000"/>
                    <a:pt x="4243" y="26000"/>
                  </a:cubicBezTo>
                  <a:cubicBezTo>
                    <a:pt x="4243" y="26000"/>
                    <a:pt x="4243" y="26000"/>
                    <a:pt x="4243" y="24000"/>
                  </a:cubicBezTo>
                  <a:cubicBezTo>
                    <a:pt x="4243" y="24000"/>
                    <a:pt x="4243" y="24000"/>
                    <a:pt x="4243" y="20000"/>
                  </a:cubicBezTo>
                  <a:cubicBezTo>
                    <a:pt x="4091" y="14000"/>
                    <a:pt x="3788" y="8000"/>
                    <a:pt x="3485" y="6000"/>
                  </a:cubicBezTo>
                  <a:cubicBezTo>
                    <a:pt x="3334" y="2000"/>
                    <a:pt x="2728" y="0"/>
                    <a:pt x="2122" y="0"/>
                  </a:cubicBezTo>
                  <a:lnTo>
                    <a:pt x="1819" y="0"/>
                  </a:lnTo>
                  <a:cubicBezTo>
                    <a:pt x="1516" y="0"/>
                    <a:pt x="1213" y="0"/>
                    <a:pt x="910" y="2000"/>
                  </a:cubicBezTo>
                  <a:cubicBezTo>
                    <a:pt x="758" y="0"/>
                    <a:pt x="607"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0" name="Shape 290"/>
            <p:cNvSpPr/>
            <p:nvPr/>
          </p:nvSpPr>
          <p:spPr>
            <a:xfrm>
              <a:off x="117400" y="600000"/>
              <a:ext cx="106100" cy="1850000"/>
            </a:xfrm>
            <a:custGeom>
              <a:pathLst>
                <a:path extrusionOk="0" h="74000" w="4244">
                  <a:moveTo>
                    <a:pt x="2425" y="16000"/>
                  </a:moveTo>
                  <a:cubicBezTo>
                    <a:pt x="2880" y="18000"/>
                    <a:pt x="3031" y="20000"/>
                    <a:pt x="3031" y="24000"/>
                  </a:cubicBezTo>
                  <a:cubicBezTo>
                    <a:pt x="3031" y="24000"/>
                    <a:pt x="3031" y="24000"/>
                    <a:pt x="3031" y="28000"/>
                  </a:cubicBezTo>
                  <a:lnTo>
                    <a:pt x="1213" y="28000"/>
                  </a:lnTo>
                  <a:cubicBezTo>
                    <a:pt x="1213" y="28000"/>
                    <a:pt x="1213" y="28000"/>
                    <a:pt x="1213" y="26000"/>
                  </a:cubicBezTo>
                  <a:cubicBezTo>
                    <a:pt x="1213" y="26000"/>
                    <a:pt x="1213" y="26000"/>
                    <a:pt x="1213" y="20000"/>
                  </a:cubicBezTo>
                  <a:cubicBezTo>
                    <a:pt x="1365" y="18000"/>
                    <a:pt x="1668" y="16000"/>
                    <a:pt x="1971" y="16000"/>
                  </a:cubicBezTo>
                  <a:close/>
                  <a:moveTo>
                    <a:pt x="1971" y="0"/>
                  </a:moveTo>
                  <a:cubicBezTo>
                    <a:pt x="1668" y="0"/>
                    <a:pt x="1365" y="0"/>
                    <a:pt x="1213" y="2000"/>
                  </a:cubicBezTo>
                  <a:cubicBezTo>
                    <a:pt x="304" y="6000"/>
                    <a:pt x="1" y="14000"/>
                    <a:pt x="1" y="28000"/>
                  </a:cubicBezTo>
                  <a:cubicBezTo>
                    <a:pt x="1" y="28000"/>
                    <a:pt x="1" y="28000"/>
                    <a:pt x="1" y="48000"/>
                  </a:cubicBezTo>
                  <a:cubicBezTo>
                    <a:pt x="1" y="52000"/>
                    <a:pt x="1" y="56000"/>
                    <a:pt x="152" y="60000"/>
                  </a:cubicBezTo>
                  <a:cubicBezTo>
                    <a:pt x="456" y="68000"/>
                    <a:pt x="1213" y="74000"/>
                    <a:pt x="2122" y="74000"/>
                  </a:cubicBezTo>
                  <a:lnTo>
                    <a:pt x="4092" y="74000"/>
                  </a:lnTo>
                  <a:cubicBezTo>
                    <a:pt x="4092" y="74000"/>
                    <a:pt x="4092" y="74000"/>
                    <a:pt x="4243" y="72000"/>
                  </a:cubicBezTo>
                  <a:cubicBezTo>
                    <a:pt x="4243" y="72000"/>
                    <a:pt x="4243" y="72000"/>
                    <a:pt x="4243" y="68000"/>
                  </a:cubicBezTo>
                  <a:cubicBezTo>
                    <a:pt x="4243" y="68000"/>
                    <a:pt x="4243" y="68000"/>
                    <a:pt x="4243" y="66000"/>
                  </a:cubicBezTo>
                  <a:cubicBezTo>
                    <a:pt x="4092" y="60000"/>
                    <a:pt x="3789" y="58000"/>
                    <a:pt x="3486" y="58000"/>
                  </a:cubicBezTo>
                  <a:lnTo>
                    <a:pt x="2122" y="58000"/>
                  </a:lnTo>
                  <a:cubicBezTo>
                    <a:pt x="1819" y="58000"/>
                    <a:pt x="1668" y="56000"/>
                    <a:pt x="1516" y="56000"/>
                  </a:cubicBezTo>
                  <a:cubicBezTo>
                    <a:pt x="1365" y="54000"/>
                    <a:pt x="1213" y="52000"/>
                    <a:pt x="1213" y="50000"/>
                  </a:cubicBezTo>
                  <a:cubicBezTo>
                    <a:pt x="1213" y="50000"/>
                    <a:pt x="1213" y="50000"/>
                    <a:pt x="1213" y="44000"/>
                  </a:cubicBezTo>
                  <a:lnTo>
                    <a:pt x="3637" y="44000"/>
                  </a:lnTo>
                  <a:cubicBezTo>
                    <a:pt x="4092" y="42000"/>
                    <a:pt x="4243" y="38000"/>
                    <a:pt x="4243" y="34000"/>
                  </a:cubicBezTo>
                  <a:cubicBezTo>
                    <a:pt x="4243" y="34000"/>
                    <a:pt x="4243" y="34000"/>
                    <a:pt x="4243" y="24000"/>
                  </a:cubicBezTo>
                  <a:cubicBezTo>
                    <a:pt x="4243" y="22000"/>
                    <a:pt x="4243" y="18000"/>
                    <a:pt x="4092" y="16000"/>
                  </a:cubicBezTo>
                  <a:cubicBezTo>
                    <a:pt x="3789" y="4000"/>
                    <a:pt x="3183"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1" name="Shape 291"/>
            <p:cNvSpPr/>
            <p:nvPr/>
          </p:nvSpPr>
          <p:spPr>
            <a:xfrm>
              <a:off x="242400" y="600000"/>
              <a:ext cx="106100" cy="1850000"/>
            </a:xfrm>
            <a:custGeom>
              <a:pathLst>
                <a:path extrusionOk="0" h="74000" w="4244">
                  <a:moveTo>
                    <a:pt x="2577" y="16000"/>
                  </a:moveTo>
                  <a:cubicBezTo>
                    <a:pt x="2880" y="18000"/>
                    <a:pt x="3031" y="20000"/>
                    <a:pt x="3031" y="26000"/>
                  </a:cubicBezTo>
                  <a:cubicBezTo>
                    <a:pt x="3031" y="26000"/>
                    <a:pt x="3031" y="26000"/>
                    <a:pt x="3031" y="46000"/>
                  </a:cubicBezTo>
                  <a:cubicBezTo>
                    <a:pt x="3031" y="48000"/>
                    <a:pt x="3031" y="50000"/>
                    <a:pt x="2880" y="52000"/>
                  </a:cubicBezTo>
                  <a:cubicBezTo>
                    <a:pt x="2880" y="56000"/>
                    <a:pt x="2577" y="58000"/>
                    <a:pt x="2274" y="58000"/>
                  </a:cubicBezTo>
                  <a:lnTo>
                    <a:pt x="1971" y="58000"/>
                  </a:lnTo>
                  <a:cubicBezTo>
                    <a:pt x="1516" y="58000"/>
                    <a:pt x="1213" y="54000"/>
                    <a:pt x="1213" y="48000"/>
                  </a:cubicBezTo>
                  <a:cubicBezTo>
                    <a:pt x="1213" y="48000"/>
                    <a:pt x="1213" y="48000"/>
                    <a:pt x="1213" y="26000"/>
                  </a:cubicBezTo>
                  <a:cubicBezTo>
                    <a:pt x="1213" y="24000"/>
                    <a:pt x="1213" y="22000"/>
                    <a:pt x="1365" y="20000"/>
                  </a:cubicBezTo>
                  <a:cubicBezTo>
                    <a:pt x="1365" y="16000"/>
                    <a:pt x="1668" y="16000"/>
                    <a:pt x="2122" y="16000"/>
                  </a:cubicBezTo>
                  <a:close/>
                  <a:moveTo>
                    <a:pt x="1213" y="0"/>
                  </a:moveTo>
                  <a:cubicBezTo>
                    <a:pt x="456" y="6000"/>
                    <a:pt x="1" y="14000"/>
                    <a:pt x="1" y="26000"/>
                  </a:cubicBezTo>
                  <a:cubicBezTo>
                    <a:pt x="1" y="26000"/>
                    <a:pt x="1" y="26000"/>
                    <a:pt x="1" y="48000"/>
                  </a:cubicBezTo>
                  <a:cubicBezTo>
                    <a:pt x="1" y="52000"/>
                    <a:pt x="1" y="54000"/>
                    <a:pt x="152" y="58000"/>
                  </a:cubicBezTo>
                  <a:cubicBezTo>
                    <a:pt x="456" y="68000"/>
                    <a:pt x="1062" y="74000"/>
                    <a:pt x="1819" y="74000"/>
                  </a:cubicBezTo>
                  <a:lnTo>
                    <a:pt x="2425" y="74000"/>
                  </a:lnTo>
                  <a:cubicBezTo>
                    <a:pt x="2577" y="74000"/>
                    <a:pt x="2728" y="72000"/>
                    <a:pt x="3031" y="72000"/>
                  </a:cubicBezTo>
                  <a:cubicBezTo>
                    <a:pt x="3789" y="68000"/>
                    <a:pt x="4243" y="58000"/>
                    <a:pt x="4243" y="46000"/>
                  </a:cubicBezTo>
                  <a:cubicBezTo>
                    <a:pt x="4243" y="46000"/>
                    <a:pt x="4243" y="46000"/>
                    <a:pt x="4243" y="28000"/>
                  </a:cubicBezTo>
                  <a:cubicBezTo>
                    <a:pt x="4243" y="22000"/>
                    <a:pt x="4092" y="16000"/>
                    <a:pt x="3940" y="12000"/>
                  </a:cubicBezTo>
                  <a:cubicBezTo>
                    <a:pt x="3486" y="4000"/>
                    <a:pt x="3031" y="0"/>
                    <a:pt x="227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2" name="Shape 292"/>
            <p:cNvSpPr/>
            <p:nvPr/>
          </p:nvSpPr>
          <p:spPr>
            <a:xfrm>
              <a:off x="367400" y="600000"/>
              <a:ext cx="102300" cy="2450000"/>
            </a:xfrm>
            <a:custGeom>
              <a:pathLst>
                <a:path extrusionOk="0" h="98000" w="4092">
                  <a:moveTo>
                    <a:pt x="2122" y="14000"/>
                  </a:moveTo>
                  <a:cubicBezTo>
                    <a:pt x="2577" y="14000"/>
                    <a:pt x="2880" y="18000"/>
                    <a:pt x="2880" y="24000"/>
                  </a:cubicBezTo>
                  <a:cubicBezTo>
                    <a:pt x="2880" y="24000"/>
                    <a:pt x="2880" y="24000"/>
                    <a:pt x="2880" y="44000"/>
                  </a:cubicBezTo>
                  <a:cubicBezTo>
                    <a:pt x="2880" y="46000"/>
                    <a:pt x="2880" y="48000"/>
                    <a:pt x="2728" y="50000"/>
                  </a:cubicBezTo>
                  <a:cubicBezTo>
                    <a:pt x="2728" y="54000"/>
                    <a:pt x="2425" y="56000"/>
                    <a:pt x="2122" y="56000"/>
                  </a:cubicBezTo>
                  <a:lnTo>
                    <a:pt x="1213" y="56000"/>
                  </a:lnTo>
                  <a:cubicBezTo>
                    <a:pt x="1213" y="56000"/>
                    <a:pt x="1213" y="56000"/>
                    <a:pt x="1213" y="26000"/>
                  </a:cubicBezTo>
                  <a:cubicBezTo>
                    <a:pt x="1213" y="24000"/>
                    <a:pt x="1213" y="22000"/>
                    <a:pt x="1213" y="20000"/>
                  </a:cubicBezTo>
                  <a:cubicBezTo>
                    <a:pt x="1213" y="16000"/>
                    <a:pt x="1516" y="14000"/>
                    <a:pt x="1971" y="14000"/>
                  </a:cubicBezTo>
                  <a:close/>
                  <a:moveTo>
                    <a:pt x="1" y="0"/>
                  </a:moveTo>
                  <a:cubicBezTo>
                    <a:pt x="1" y="0"/>
                    <a:pt x="1" y="0"/>
                    <a:pt x="1" y="2000"/>
                  </a:cubicBezTo>
                  <a:cubicBezTo>
                    <a:pt x="1" y="2000"/>
                    <a:pt x="1" y="2000"/>
                    <a:pt x="1" y="88000"/>
                  </a:cubicBezTo>
                  <a:cubicBezTo>
                    <a:pt x="1" y="96000"/>
                    <a:pt x="456" y="98000"/>
                    <a:pt x="759" y="98000"/>
                  </a:cubicBezTo>
                  <a:lnTo>
                    <a:pt x="1062" y="98000"/>
                  </a:lnTo>
                  <a:cubicBezTo>
                    <a:pt x="1213" y="98000"/>
                    <a:pt x="1213" y="96000"/>
                    <a:pt x="1213" y="96000"/>
                  </a:cubicBezTo>
                  <a:cubicBezTo>
                    <a:pt x="1213" y="96000"/>
                    <a:pt x="1213" y="96000"/>
                    <a:pt x="1213" y="70000"/>
                  </a:cubicBezTo>
                  <a:lnTo>
                    <a:pt x="2122" y="70000"/>
                  </a:lnTo>
                  <a:cubicBezTo>
                    <a:pt x="2425" y="70000"/>
                    <a:pt x="2880" y="70000"/>
                    <a:pt x="3183" y="68000"/>
                  </a:cubicBezTo>
                  <a:cubicBezTo>
                    <a:pt x="3789" y="62000"/>
                    <a:pt x="4092" y="56000"/>
                    <a:pt x="4092" y="46000"/>
                  </a:cubicBezTo>
                  <a:cubicBezTo>
                    <a:pt x="4092" y="46000"/>
                    <a:pt x="4092" y="46000"/>
                    <a:pt x="4092" y="24000"/>
                  </a:cubicBezTo>
                  <a:cubicBezTo>
                    <a:pt x="4092" y="24000"/>
                    <a:pt x="4092" y="22000"/>
                    <a:pt x="4092" y="22000"/>
                  </a:cubicBezTo>
                  <a:cubicBezTo>
                    <a:pt x="3940" y="18000"/>
                    <a:pt x="3940" y="14000"/>
                    <a:pt x="3789" y="10000"/>
                  </a:cubicBezTo>
                  <a:cubicBezTo>
                    <a:pt x="3637" y="8000"/>
                    <a:pt x="3486" y="6000"/>
                    <a:pt x="3183" y="4000"/>
                  </a:cubicBezTo>
                  <a:cubicBezTo>
                    <a:pt x="3031" y="0"/>
                    <a:pt x="2577" y="0"/>
                    <a:pt x="1819" y="0"/>
                  </a:cubicBezTo>
                  <a:cubicBezTo>
                    <a:pt x="1516" y="0"/>
                    <a:pt x="1213" y="0"/>
                    <a:pt x="910" y="2000"/>
                  </a:cubicBezTo>
                  <a:cubicBezTo>
                    <a:pt x="759" y="0"/>
                    <a:pt x="45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3" name="Shape 293"/>
            <p:cNvSpPr/>
            <p:nvPr/>
          </p:nvSpPr>
          <p:spPr>
            <a:xfrm>
              <a:off x="488625" y="-200000"/>
              <a:ext cx="72000" cy="2650000"/>
            </a:xfrm>
            <a:custGeom>
              <a:pathLst>
                <a:path extrusionOk="0" h="106000" w="2880">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8" y="106000"/>
                  </a:lnTo>
                  <a:cubicBezTo>
                    <a:pt x="2879" y="106000"/>
                    <a:pt x="2879" y="102000"/>
                    <a:pt x="2879" y="102000"/>
                  </a:cubicBezTo>
                  <a:cubicBezTo>
                    <a:pt x="2879" y="98000"/>
                    <a:pt x="2879" y="96000"/>
                    <a:pt x="2728" y="92000"/>
                  </a:cubicBezTo>
                  <a:cubicBezTo>
                    <a:pt x="2576" y="90000"/>
                    <a:pt x="2273" y="88000"/>
                    <a:pt x="1667" y="88000"/>
                  </a:cubicBezTo>
                  <a:cubicBezTo>
                    <a:pt x="1364" y="88000"/>
                    <a:pt x="1213" y="84000"/>
                    <a:pt x="1213" y="78000"/>
                  </a:cubicBezTo>
                  <a:cubicBezTo>
                    <a:pt x="1213" y="78000"/>
                    <a:pt x="1213" y="78000"/>
                    <a:pt x="1213" y="14000"/>
                  </a:cubicBezTo>
                  <a:cubicBezTo>
                    <a:pt x="1213" y="12000"/>
                    <a:pt x="1213" y="10000"/>
                    <a:pt x="1061" y="8000"/>
                  </a:cubicBezTo>
                  <a:cubicBezTo>
                    <a:pt x="1061" y="2000"/>
                    <a:pt x="607"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4" name="Shape 294"/>
            <p:cNvSpPr/>
            <p:nvPr/>
          </p:nvSpPr>
          <p:spPr>
            <a:xfrm>
              <a:off x="568175" y="600000"/>
              <a:ext cx="106075" cy="1850000"/>
            </a:xfrm>
            <a:custGeom>
              <a:pathLst>
                <a:path extrusionOk="0" h="74000" w="4243">
                  <a:moveTo>
                    <a:pt x="2425" y="16000"/>
                  </a:moveTo>
                  <a:cubicBezTo>
                    <a:pt x="2879" y="18000"/>
                    <a:pt x="3031" y="20000"/>
                    <a:pt x="3031" y="24000"/>
                  </a:cubicBezTo>
                  <a:cubicBezTo>
                    <a:pt x="3031" y="24000"/>
                    <a:pt x="3031" y="24000"/>
                    <a:pt x="3031"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3" y="72000"/>
                  </a:cubicBezTo>
                  <a:cubicBezTo>
                    <a:pt x="4243" y="72000"/>
                    <a:pt x="4243" y="72000"/>
                    <a:pt x="4243" y="68000"/>
                  </a:cubicBezTo>
                  <a:cubicBezTo>
                    <a:pt x="4243" y="68000"/>
                    <a:pt x="4243" y="68000"/>
                    <a:pt x="4243"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7" y="44000"/>
                  </a:lnTo>
                  <a:cubicBezTo>
                    <a:pt x="4091" y="42000"/>
                    <a:pt x="4243" y="38000"/>
                    <a:pt x="4243" y="34000"/>
                  </a:cubicBezTo>
                  <a:cubicBezTo>
                    <a:pt x="4243" y="34000"/>
                    <a:pt x="4243" y="34000"/>
                    <a:pt x="4243" y="24000"/>
                  </a:cubicBezTo>
                  <a:cubicBezTo>
                    <a:pt x="4243" y="22000"/>
                    <a:pt x="4243" y="18000"/>
                    <a:pt x="4091" y="16000"/>
                  </a:cubicBezTo>
                  <a:cubicBezTo>
                    <a:pt x="3788" y="4000"/>
                    <a:pt x="3182" y="0"/>
                    <a:pt x="227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5" name="Shape 295"/>
            <p:cNvSpPr/>
            <p:nvPr/>
          </p:nvSpPr>
          <p:spPr>
            <a:xfrm>
              <a:off x="765150" y="600000"/>
              <a:ext cx="181825" cy="1850000"/>
            </a:xfrm>
            <a:custGeom>
              <a:pathLst>
                <a:path extrusionOk="0" h="74000" w="7273">
                  <a:moveTo>
                    <a:pt x="152" y="0"/>
                  </a:moveTo>
                  <a:cubicBezTo>
                    <a:pt x="0" y="0"/>
                    <a:pt x="0" y="0"/>
                    <a:pt x="0" y="2000"/>
                  </a:cubicBezTo>
                  <a:cubicBezTo>
                    <a:pt x="0" y="2000"/>
                    <a:pt x="0" y="2000"/>
                    <a:pt x="0" y="62000"/>
                  </a:cubicBezTo>
                  <a:cubicBezTo>
                    <a:pt x="0" y="62000"/>
                    <a:pt x="152" y="64000"/>
                    <a:pt x="152" y="66000"/>
                  </a:cubicBezTo>
                  <a:cubicBezTo>
                    <a:pt x="303" y="72000"/>
                    <a:pt x="606" y="74000"/>
                    <a:pt x="1061" y="74000"/>
                  </a:cubicBezTo>
                  <a:lnTo>
                    <a:pt x="1212" y="74000"/>
                  </a:lnTo>
                  <a:cubicBezTo>
                    <a:pt x="1212" y="74000"/>
                    <a:pt x="1212" y="74000"/>
                    <a:pt x="1212" y="72000"/>
                  </a:cubicBezTo>
                  <a:cubicBezTo>
                    <a:pt x="1212" y="72000"/>
                    <a:pt x="1212" y="72000"/>
                    <a:pt x="1212" y="30000"/>
                  </a:cubicBezTo>
                  <a:cubicBezTo>
                    <a:pt x="1212" y="22000"/>
                    <a:pt x="1364" y="20000"/>
                    <a:pt x="1364" y="18000"/>
                  </a:cubicBezTo>
                  <a:lnTo>
                    <a:pt x="1515" y="18000"/>
                  </a:lnTo>
                  <a:cubicBezTo>
                    <a:pt x="1515" y="16000"/>
                    <a:pt x="1818" y="16000"/>
                    <a:pt x="2273" y="16000"/>
                  </a:cubicBezTo>
                  <a:lnTo>
                    <a:pt x="2727" y="16000"/>
                  </a:lnTo>
                  <a:cubicBezTo>
                    <a:pt x="2879" y="18000"/>
                    <a:pt x="3030" y="20000"/>
                    <a:pt x="3030" y="26000"/>
                  </a:cubicBezTo>
                  <a:cubicBezTo>
                    <a:pt x="3030" y="26000"/>
                    <a:pt x="3030" y="26000"/>
                    <a:pt x="3030" y="60000"/>
                  </a:cubicBezTo>
                  <a:cubicBezTo>
                    <a:pt x="3030" y="60000"/>
                    <a:pt x="3030" y="60000"/>
                    <a:pt x="3030" y="64000"/>
                  </a:cubicBezTo>
                  <a:cubicBezTo>
                    <a:pt x="3182" y="70000"/>
                    <a:pt x="3485" y="74000"/>
                    <a:pt x="3939" y="74000"/>
                  </a:cubicBezTo>
                  <a:lnTo>
                    <a:pt x="4242" y="74000"/>
                  </a:lnTo>
                  <a:cubicBezTo>
                    <a:pt x="4242" y="74000"/>
                    <a:pt x="4242" y="74000"/>
                    <a:pt x="4242" y="72000"/>
                  </a:cubicBezTo>
                  <a:cubicBezTo>
                    <a:pt x="4242" y="72000"/>
                    <a:pt x="4242" y="72000"/>
                    <a:pt x="4242" y="26000"/>
                  </a:cubicBezTo>
                  <a:cubicBezTo>
                    <a:pt x="4242" y="22000"/>
                    <a:pt x="4394" y="20000"/>
                    <a:pt x="4394" y="18000"/>
                  </a:cubicBezTo>
                  <a:cubicBezTo>
                    <a:pt x="4546" y="16000"/>
                    <a:pt x="4849" y="16000"/>
                    <a:pt x="5303" y="16000"/>
                  </a:cubicBezTo>
                  <a:lnTo>
                    <a:pt x="5758" y="16000"/>
                  </a:lnTo>
                  <a:cubicBezTo>
                    <a:pt x="5909" y="18000"/>
                    <a:pt x="6061" y="22000"/>
                    <a:pt x="6061" y="28000"/>
                  </a:cubicBezTo>
                  <a:cubicBezTo>
                    <a:pt x="6061" y="28000"/>
                    <a:pt x="6061" y="28000"/>
                    <a:pt x="6061" y="60000"/>
                  </a:cubicBezTo>
                  <a:cubicBezTo>
                    <a:pt x="6061" y="62000"/>
                    <a:pt x="6061" y="64000"/>
                    <a:pt x="6212" y="66000"/>
                  </a:cubicBezTo>
                  <a:cubicBezTo>
                    <a:pt x="6364" y="72000"/>
                    <a:pt x="6515" y="74000"/>
                    <a:pt x="6970" y="74000"/>
                  </a:cubicBezTo>
                  <a:lnTo>
                    <a:pt x="7121" y="74000"/>
                  </a:lnTo>
                  <a:cubicBezTo>
                    <a:pt x="7273" y="74000"/>
                    <a:pt x="7273" y="74000"/>
                    <a:pt x="7273" y="72000"/>
                  </a:cubicBezTo>
                  <a:cubicBezTo>
                    <a:pt x="7273" y="72000"/>
                    <a:pt x="7273" y="72000"/>
                    <a:pt x="7273" y="26000"/>
                  </a:cubicBezTo>
                  <a:cubicBezTo>
                    <a:pt x="7273" y="16000"/>
                    <a:pt x="6970" y="8000"/>
                    <a:pt x="6515" y="4000"/>
                  </a:cubicBezTo>
                  <a:cubicBezTo>
                    <a:pt x="6212" y="0"/>
                    <a:pt x="5758" y="0"/>
                    <a:pt x="5000" y="0"/>
                  </a:cubicBezTo>
                  <a:cubicBezTo>
                    <a:pt x="4546" y="0"/>
                    <a:pt x="4091" y="2000"/>
                    <a:pt x="3636" y="6000"/>
                  </a:cubicBezTo>
                  <a:cubicBezTo>
                    <a:pt x="3333" y="2000"/>
                    <a:pt x="2879" y="0"/>
                    <a:pt x="2576" y="0"/>
                  </a:cubicBezTo>
                  <a:lnTo>
                    <a:pt x="1818" y="0"/>
                  </a:lnTo>
                  <a:cubicBezTo>
                    <a:pt x="1515" y="0"/>
                    <a:pt x="1364" y="0"/>
                    <a:pt x="1061" y="2000"/>
                  </a:cubicBezTo>
                  <a:cubicBezTo>
                    <a:pt x="909" y="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6" name="Shape 296"/>
            <p:cNvSpPr/>
            <p:nvPr/>
          </p:nvSpPr>
          <p:spPr>
            <a:xfrm>
              <a:off x="965900" y="600000"/>
              <a:ext cx="106075" cy="1850000"/>
            </a:xfrm>
            <a:custGeom>
              <a:pathLst>
                <a:path extrusionOk="0" h="74000" w="4243">
                  <a:moveTo>
                    <a:pt x="3031" y="16000"/>
                  </a:moveTo>
                  <a:cubicBezTo>
                    <a:pt x="3031" y="16000"/>
                    <a:pt x="3031" y="16000"/>
                    <a:pt x="3031" y="46000"/>
                  </a:cubicBezTo>
                  <a:cubicBezTo>
                    <a:pt x="3031" y="54000"/>
                    <a:pt x="2728" y="58000"/>
                    <a:pt x="2122" y="58000"/>
                  </a:cubicBezTo>
                  <a:lnTo>
                    <a:pt x="1212" y="58000"/>
                  </a:lnTo>
                  <a:cubicBezTo>
                    <a:pt x="1212" y="58000"/>
                    <a:pt x="1212" y="58000"/>
                    <a:pt x="1212" y="24000"/>
                  </a:cubicBezTo>
                  <a:cubicBezTo>
                    <a:pt x="1212" y="24000"/>
                    <a:pt x="1212" y="22000"/>
                    <a:pt x="1364" y="20000"/>
                  </a:cubicBezTo>
                  <a:cubicBezTo>
                    <a:pt x="1364" y="18000"/>
                    <a:pt x="1667" y="16000"/>
                    <a:pt x="1970" y="16000"/>
                  </a:cubicBezTo>
                  <a:close/>
                  <a:moveTo>
                    <a:pt x="1516" y="0"/>
                  </a:moveTo>
                  <a:cubicBezTo>
                    <a:pt x="455" y="4000"/>
                    <a:pt x="0" y="12000"/>
                    <a:pt x="0" y="24000"/>
                  </a:cubicBezTo>
                  <a:cubicBezTo>
                    <a:pt x="0" y="24000"/>
                    <a:pt x="0" y="24000"/>
                    <a:pt x="0" y="72000"/>
                  </a:cubicBezTo>
                  <a:lnTo>
                    <a:pt x="152" y="72000"/>
                  </a:lnTo>
                  <a:cubicBezTo>
                    <a:pt x="152" y="74000"/>
                    <a:pt x="152" y="74000"/>
                    <a:pt x="152" y="74000"/>
                  </a:cubicBezTo>
                  <a:lnTo>
                    <a:pt x="2273" y="74000"/>
                  </a:lnTo>
                  <a:cubicBezTo>
                    <a:pt x="2576" y="74000"/>
                    <a:pt x="3031" y="72000"/>
                    <a:pt x="3334" y="70000"/>
                  </a:cubicBezTo>
                  <a:cubicBezTo>
                    <a:pt x="3485" y="72000"/>
                    <a:pt x="3637" y="74000"/>
                    <a:pt x="3940" y="74000"/>
                  </a:cubicBezTo>
                  <a:lnTo>
                    <a:pt x="4091" y="74000"/>
                  </a:lnTo>
                  <a:cubicBezTo>
                    <a:pt x="4091" y="74000"/>
                    <a:pt x="4243" y="74000"/>
                    <a:pt x="4243" y="72000"/>
                  </a:cubicBezTo>
                  <a:cubicBezTo>
                    <a:pt x="4243" y="72000"/>
                    <a:pt x="4243" y="72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7" name="Shape 297"/>
            <p:cNvSpPr/>
            <p:nvPr/>
          </p:nvSpPr>
          <p:spPr>
            <a:xfrm>
              <a:off x="1090900"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2" y="84000"/>
                    <a:pt x="1212" y="78000"/>
                  </a:cubicBezTo>
                  <a:cubicBezTo>
                    <a:pt x="1212" y="78000"/>
                    <a:pt x="1212" y="78000"/>
                    <a:pt x="1212"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2" y="30000"/>
                  </a:lnTo>
                  <a:cubicBezTo>
                    <a:pt x="1212" y="30000"/>
                    <a:pt x="1212" y="30000"/>
                    <a:pt x="1212" y="10000"/>
                  </a:cubicBezTo>
                  <a:cubicBezTo>
                    <a:pt x="1212" y="10000"/>
                    <a:pt x="1212" y="10000"/>
                    <a:pt x="1212"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8" name="Shape 298"/>
            <p:cNvSpPr/>
            <p:nvPr/>
          </p:nvSpPr>
          <p:spPr>
            <a:xfrm>
              <a:off x="117422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879" y="106000"/>
                  </a:lnTo>
                  <a:cubicBezTo>
                    <a:pt x="2879" y="106000"/>
                    <a:pt x="2879" y="106000"/>
                    <a:pt x="2879" y="104000"/>
                  </a:cubicBezTo>
                  <a:cubicBezTo>
                    <a:pt x="2879" y="104000"/>
                    <a:pt x="2879" y="104000"/>
                    <a:pt x="2879" y="100000"/>
                  </a:cubicBezTo>
                  <a:cubicBezTo>
                    <a:pt x="2879" y="98000"/>
                    <a:pt x="2879" y="96000"/>
                    <a:pt x="2879"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299" name="Shape 299"/>
            <p:cNvSpPr/>
            <p:nvPr/>
          </p:nvSpPr>
          <p:spPr>
            <a:xfrm>
              <a:off x="1257575" y="600000"/>
              <a:ext cx="106075" cy="1850000"/>
            </a:xfrm>
            <a:custGeom>
              <a:pathLst>
                <a:path extrusionOk="0" h="74000" w="4243">
                  <a:moveTo>
                    <a:pt x="2576"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2121" y="16000"/>
                  </a:cubicBezTo>
                  <a:close/>
                  <a:moveTo>
                    <a:pt x="1970" y="0"/>
                  </a:moveTo>
                  <a:cubicBezTo>
                    <a:pt x="1667" y="0"/>
                    <a:pt x="1364" y="0"/>
                    <a:pt x="1212" y="2000"/>
                  </a:cubicBezTo>
                  <a:cubicBezTo>
                    <a:pt x="455" y="6000"/>
                    <a:pt x="0" y="14000"/>
                    <a:pt x="0" y="28000"/>
                  </a:cubicBezTo>
                  <a:cubicBezTo>
                    <a:pt x="0" y="28000"/>
                    <a:pt x="0" y="28000"/>
                    <a:pt x="0" y="48000"/>
                  </a:cubicBezTo>
                  <a:cubicBezTo>
                    <a:pt x="0" y="52000"/>
                    <a:pt x="152" y="56000"/>
                    <a:pt x="152" y="60000"/>
                  </a:cubicBezTo>
                  <a:cubicBezTo>
                    <a:pt x="606" y="68000"/>
                    <a:pt x="1212" y="74000"/>
                    <a:pt x="2273" y="74000"/>
                  </a:cubicBezTo>
                  <a:lnTo>
                    <a:pt x="4091" y="74000"/>
                  </a:lnTo>
                  <a:cubicBezTo>
                    <a:pt x="4091" y="74000"/>
                    <a:pt x="4242"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0" name="Shape 300"/>
            <p:cNvSpPr/>
            <p:nvPr/>
          </p:nvSpPr>
          <p:spPr>
            <a:xfrm>
              <a:off x="1382575" y="600000"/>
              <a:ext cx="64400" cy="1850000"/>
            </a:xfrm>
            <a:custGeom>
              <a:pathLst>
                <a:path extrusionOk="0" h="74000" w="2576">
                  <a:moveTo>
                    <a:pt x="0" y="0"/>
                  </a:moveTo>
                  <a:cubicBezTo>
                    <a:pt x="0" y="0"/>
                    <a:pt x="0" y="0"/>
                    <a:pt x="0" y="2000"/>
                  </a:cubicBezTo>
                  <a:cubicBezTo>
                    <a:pt x="0" y="2000"/>
                    <a:pt x="0" y="2000"/>
                    <a:pt x="0" y="64000"/>
                  </a:cubicBezTo>
                  <a:cubicBezTo>
                    <a:pt x="0" y="64000"/>
                    <a:pt x="0" y="64000"/>
                    <a:pt x="0" y="66000"/>
                  </a:cubicBezTo>
                  <a:cubicBezTo>
                    <a:pt x="152" y="70000"/>
                    <a:pt x="455" y="74000"/>
                    <a:pt x="909" y="74000"/>
                  </a:cubicBezTo>
                  <a:lnTo>
                    <a:pt x="1061" y="74000"/>
                  </a:lnTo>
                  <a:cubicBezTo>
                    <a:pt x="1061" y="74000"/>
                    <a:pt x="1061" y="74000"/>
                    <a:pt x="1212" y="72000"/>
                  </a:cubicBezTo>
                  <a:cubicBezTo>
                    <a:pt x="1212" y="72000"/>
                    <a:pt x="1212" y="72000"/>
                    <a:pt x="1212" y="30000"/>
                  </a:cubicBezTo>
                  <a:cubicBezTo>
                    <a:pt x="1212" y="26000"/>
                    <a:pt x="1212" y="24000"/>
                    <a:pt x="1212" y="22000"/>
                  </a:cubicBezTo>
                  <a:cubicBezTo>
                    <a:pt x="1212" y="22000"/>
                    <a:pt x="1364" y="20000"/>
                    <a:pt x="1364" y="20000"/>
                  </a:cubicBezTo>
                  <a:cubicBezTo>
                    <a:pt x="1364" y="18000"/>
                    <a:pt x="1515" y="18000"/>
                    <a:pt x="1667" y="16000"/>
                  </a:cubicBezTo>
                  <a:cubicBezTo>
                    <a:pt x="2424" y="14000"/>
                    <a:pt x="2576" y="8000"/>
                    <a:pt x="2576" y="4000"/>
                  </a:cubicBezTo>
                  <a:cubicBezTo>
                    <a:pt x="2576" y="4000"/>
                    <a:pt x="2576" y="4000"/>
                    <a:pt x="2576" y="2000"/>
                  </a:cubicBezTo>
                  <a:cubicBezTo>
                    <a:pt x="2576" y="0"/>
                    <a:pt x="2424" y="0"/>
                    <a:pt x="2424"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1" name="Shape 301"/>
            <p:cNvSpPr/>
            <p:nvPr/>
          </p:nvSpPr>
          <p:spPr>
            <a:xfrm>
              <a:off x="1431800" y="2100000"/>
              <a:ext cx="41700" cy="650000"/>
            </a:xfrm>
            <a:custGeom>
              <a:pathLst>
                <a:path extrusionOk="0" h="26000" w="1668">
                  <a:moveTo>
                    <a:pt x="758" y="0"/>
                  </a:moveTo>
                  <a:cubicBezTo>
                    <a:pt x="607" y="0"/>
                    <a:pt x="455" y="2000"/>
                    <a:pt x="455" y="4000"/>
                  </a:cubicBezTo>
                  <a:cubicBezTo>
                    <a:pt x="455" y="4000"/>
                    <a:pt x="455" y="4000"/>
                    <a:pt x="455" y="12000"/>
                  </a:cubicBezTo>
                  <a:cubicBezTo>
                    <a:pt x="455" y="12000"/>
                    <a:pt x="304" y="14000"/>
                    <a:pt x="304" y="14000"/>
                  </a:cubicBezTo>
                  <a:cubicBezTo>
                    <a:pt x="1" y="16000"/>
                    <a:pt x="1" y="18000"/>
                    <a:pt x="1" y="20000"/>
                  </a:cubicBezTo>
                  <a:cubicBezTo>
                    <a:pt x="1" y="22000"/>
                    <a:pt x="1" y="26000"/>
                    <a:pt x="455" y="26000"/>
                  </a:cubicBezTo>
                  <a:cubicBezTo>
                    <a:pt x="758" y="26000"/>
                    <a:pt x="910" y="24000"/>
                    <a:pt x="1061" y="24000"/>
                  </a:cubicBezTo>
                  <a:cubicBezTo>
                    <a:pt x="1516" y="22000"/>
                    <a:pt x="1667" y="16000"/>
                    <a:pt x="1667" y="10000"/>
                  </a:cubicBezTo>
                  <a:cubicBezTo>
                    <a:pt x="1667" y="10000"/>
                    <a:pt x="1667" y="10000"/>
                    <a:pt x="1667" y="6000"/>
                  </a:cubicBezTo>
                  <a:cubicBezTo>
                    <a:pt x="1516" y="2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2" name="Shape 302"/>
            <p:cNvSpPr/>
            <p:nvPr/>
          </p:nvSpPr>
          <p:spPr>
            <a:xfrm>
              <a:off x="2386350" y="600000"/>
              <a:ext cx="106075" cy="1850000"/>
            </a:xfrm>
            <a:custGeom>
              <a:pathLst>
                <a:path extrusionOk="0" h="74000" w="4243">
                  <a:moveTo>
                    <a:pt x="1970" y="0"/>
                  </a:moveTo>
                  <a:cubicBezTo>
                    <a:pt x="1667" y="0"/>
                    <a:pt x="1364" y="0"/>
                    <a:pt x="1061" y="2000"/>
                  </a:cubicBezTo>
                  <a:cubicBezTo>
                    <a:pt x="455" y="6000"/>
                    <a:pt x="1" y="14000"/>
                    <a:pt x="1" y="26000"/>
                  </a:cubicBezTo>
                  <a:cubicBezTo>
                    <a:pt x="1" y="26000"/>
                    <a:pt x="1" y="26000"/>
                    <a:pt x="1" y="46000"/>
                  </a:cubicBezTo>
                  <a:cubicBezTo>
                    <a:pt x="1" y="50000"/>
                    <a:pt x="152" y="54000"/>
                    <a:pt x="152" y="58000"/>
                  </a:cubicBezTo>
                  <a:cubicBezTo>
                    <a:pt x="607" y="68000"/>
                    <a:pt x="1213" y="74000"/>
                    <a:pt x="1970" y="74000"/>
                  </a:cubicBezTo>
                  <a:lnTo>
                    <a:pt x="4091" y="74000"/>
                  </a:lnTo>
                  <a:cubicBezTo>
                    <a:pt x="4243" y="74000"/>
                    <a:pt x="4243" y="74000"/>
                    <a:pt x="4243" y="72000"/>
                  </a:cubicBezTo>
                  <a:cubicBezTo>
                    <a:pt x="4243" y="72000"/>
                    <a:pt x="4243" y="72000"/>
                    <a:pt x="4243" y="68000"/>
                  </a:cubicBezTo>
                  <a:cubicBezTo>
                    <a:pt x="4243" y="64000"/>
                    <a:pt x="4091" y="58000"/>
                    <a:pt x="3485" y="58000"/>
                  </a:cubicBezTo>
                  <a:lnTo>
                    <a:pt x="2122" y="58000"/>
                  </a:lnTo>
                  <a:cubicBezTo>
                    <a:pt x="1970" y="58000"/>
                    <a:pt x="1819" y="56000"/>
                    <a:pt x="1667" y="56000"/>
                  </a:cubicBezTo>
                  <a:cubicBezTo>
                    <a:pt x="1364" y="54000"/>
                    <a:pt x="1213" y="50000"/>
                    <a:pt x="1213" y="44000"/>
                  </a:cubicBezTo>
                  <a:cubicBezTo>
                    <a:pt x="1213" y="44000"/>
                    <a:pt x="1213" y="44000"/>
                    <a:pt x="1213" y="30000"/>
                  </a:cubicBezTo>
                  <a:cubicBezTo>
                    <a:pt x="1213" y="30000"/>
                    <a:pt x="1213" y="30000"/>
                    <a:pt x="1364" y="22000"/>
                  </a:cubicBezTo>
                  <a:cubicBezTo>
                    <a:pt x="1364" y="18000"/>
                    <a:pt x="1667" y="16000"/>
                    <a:pt x="1970" y="16000"/>
                  </a:cubicBezTo>
                  <a:lnTo>
                    <a:pt x="4243" y="16000"/>
                  </a:lnTo>
                  <a:cubicBezTo>
                    <a:pt x="4243" y="16000"/>
                    <a:pt x="4243" y="16000"/>
                    <a:pt x="4243" y="14000"/>
                  </a:cubicBezTo>
                  <a:cubicBezTo>
                    <a:pt x="4243" y="14000"/>
                    <a:pt x="4243" y="14000"/>
                    <a:pt x="4243" y="8000"/>
                  </a:cubicBezTo>
                  <a:cubicBezTo>
                    <a:pt x="4243" y="8000"/>
                    <a:pt x="4243" y="8000"/>
                    <a:pt x="4243" y="6000"/>
                  </a:cubicBezTo>
                  <a:cubicBezTo>
                    <a:pt x="4091" y="2000"/>
                    <a:pt x="3788" y="0"/>
                    <a:pt x="348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3" name="Shape 303"/>
            <p:cNvSpPr/>
            <p:nvPr/>
          </p:nvSpPr>
          <p:spPr>
            <a:xfrm>
              <a:off x="2507575" y="600000"/>
              <a:ext cx="106075" cy="1850000"/>
            </a:xfrm>
            <a:custGeom>
              <a:pathLst>
                <a:path extrusionOk="0" h="74000" w="4243">
                  <a:moveTo>
                    <a:pt x="2576" y="16000"/>
                  </a:moveTo>
                  <a:cubicBezTo>
                    <a:pt x="2879" y="18000"/>
                    <a:pt x="3030" y="20000"/>
                    <a:pt x="3030" y="26000"/>
                  </a:cubicBezTo>
                  <a:cubicBezTo>
                    <a:pt x="3030" y="26000"/>
                    <a:pt x="3030" y="26000"/>
                    <a:pt x="3030" y="46000"/>
                  </a:cubicBezTo>
                  <a:cubicBezTo>
                    <a:pt x="3030" y="48000"/>
                    <a:pt x="2879" y="50000"/>
                    <a:pt x="2879" y="52000"/>
                  </a:cubicBezTo>
                  <a:cubicBezTo>
                    <a:pt x="2727" y="56000"/>
                    <a:pt x="2576" y="58000"/>
                    <a:pt x="2273" y="58000"/>
                  </a:cubicBezTo>
                  <a:lnTo>
                    <a:pt x="1970" y="58000"/>
                  </a:lnTo>
                  <a:cubicBezTo>
                    <a:pt x="1364" y="58000"/>
                    <a:pt x="1212" y="54000"/>
                    <a:pt x="1212" y="48000"/>
                  </a:cubicBezTo>
                  <a:cubicBezTo>
                    <a:pt x="1212" y="48000"/>
                    <a:pt x="1212" y="48000"/>
                    <a:pt x="1212" y="26000"/>
                  </a:cubicBezTo>
                  <a:cubicBezTo>
                    <a:pt x="1212" y="24000"/>
                    <a:pt x="1212" y="22000"/>
                    <a:pt x="1212" y="20000"/>
                  </a:cubicBezTo>
                  <a:cubicBezTo>
                    <a:pt x="1364" y="16000"/>
                    <a:pt x="1667" y="16000"/>
                    <a:pt x="2121" y="16000"/>
                  </a:cubicBezTo>
                  <a:close/>
                  <a:moveTo>
                    <a:pt x="1212" y="0"/>
                  </a:moveTo>
                  <a:cubicBezTo>
                    <a:pt x="303" y="6000"/>
                    <a:pt x="0" y="14000"/>
                    <a:pt x="0" y="26000"/>
                  </a:cubicBezTo>
                  <a:cubicBezTo>
                    <a:pt x="0" y="26000"/>
                    <a:pt x="0" y="26000"/>
                    <a:pt x="0" y="48000"/>
                  </a:cubicBezTo>
                  <a:cubicBezTo>
                    <a:pt x="0" y="52000"/>
                    <a:pt x="0" y="54000"/>
                    <a:pt x="152" y="58000"/>
                  </a:cubicBezTo>
                  <a:cubicBezTo>
                    <a:pt x="455" y="68000"/>
                    <a:pt x="1061" y="74000"/>
                    <a:pt x="1818" y="74000"/>
                  </a:cubicBezTo>
                  <a:lnTo>
                    <a:pt x="2273" y="74000"/>
                  </a:lnTo>
                  <a:cubicBezTo>
                    <a:pt x="2576" y="74000"/>
                    <a:pt x="2727" y="72000"/>
                    <a:pt x="2879" y="72000"/>
                  </a:cubicBezTo>
                  <a:cubicBezTo>
                    <a:pt x="3788" y="68000"/>
                    <a:pt x="4242" y="58000"/>
                    <a:pt x="4242" y="46000"/>
                  </a:cubicBezTo>
                  <a:cubicBezTo>
                    <a:pt x="4242" y="46000"/>
                    <a:pt x="4242" y="46000"/>
                    <a:pt x="4242" y="28000"/>
                  </a:cubicBezTo>
                  <a:cubicBezTo>
                    <a:pt x="4242" y="22000"/>
                    <a:pt x="4091" y="16000"/>
                    <a:pt x="3939" y="12000"/>
                  </a:cubicBezTo>
                  <a:cubicBezTo>
                    <a:pt x="3485" y="4000"/>
                    <a:pt x="2879" y="0"/>
                    <a:pt x="2121"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4" name="Shape 304"/>
            <p:cNvSpPr/>
            <p:nvPr/>
          </p:nvSpPr>
          <p:spPr>
            <a:xfrm>
              <a:off x="2632575"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788"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2879" y="0"/>
                    <a:pt x="2879" y="2000"/>
                  </a:cubicBezTo>
                  <a:cubicBezTo>
                    <a:pt x="2879" y="2000"/>
                    <a:pt x="2879" y="2000"/>
                    <a:pt x="2879" y="48000"/>
                  </a:cubicBezTo>
                  <a:cubicBezTo>
                    <a:pt x="2879"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5" name="Shape 305"/>
            <p:cNvSpPr/>
            <p:nvPr/>
          </p:nvSpPr>
          <p:spPr>
            <a:xfrm>
              <a:off x="2753775" y="600000"/>
              <a:ext cx="106075" cy="1850000"/>
            </a:xfrm>
            <a:custGeom>
              <a:pathLst>
                <a:path extrusionOk="0" h="74000" w="4243">
                  <a:moveTo>
                    <a:pt x="455" y="0"/>
                  </a:moveTo>
                  <a:cubicBezTo>
                    <a:pt x="304" y="0"/>
                    <a:pt x="1" y="0"/>
                    <a:pt x="1" y="2000"/>
                  </a:cubicBezTo>
                  <a:cubicBezTo>
                    <a:pt x="1" y="2000"/>
                    <a:pt x="1" y="2000"/>
                    <a:pt x="1" y="62000"/>
                  </a:cubicBezTo>
                  <a:cubicBezTo>
                    <a:pt x="1" y="66000"/>
                    <a:pt x="152" y="72000"/>
                    <a:pt x="910" y="74000"/>
                  </a:cubicBezTo>
                  <a:lnTo>
                    <a:pt x="1213" y="74000"/>
                  </a:lnTo>
                  <a:cubicBezTo>
                    <a:pt x="1213" y="74000"/>
                    <a:pt x="1213" y="74000"/>
                    <a:pt x="1213" y="72000"/>
                  </a:cubicBezTo>
                  <a:lnTo>
                    <a:pt x="1364" y="72000"/>
                  </a:lnTo>
                  <a:cubicBezTo>
                    <a:pt x="1364" y="72000"/>
                    <a:pt x="1364" y="72000"/>
                    <a:pt x="1364" y="26000"/>
                  </a:cubicBezTo>
                  <a:cubicBezTo>
                    <a:pt x="1364" y="18000"/>
                    <a:pt x="1516" y="16000"/>
                    <a:pt x="2122" y="16000"/>
                  </a:cubicBezTo>
                  <a:lnTo>
                    <a:pt x="2728" y="16000"/>
                  </a:lnTo>
                  <a:cubicBezTo>
                    <a:pt x="3031" y="18000"/>
                    <a:pt x="3031" y="22000"/>
                    <a:pt x="3031" y="28000"/>
                  </a:cubicBezTo>
                  <a:cubicBezTo>
                    <a:pt x="3031" y="28000"/>
                    <a:pt x="3031" y="28000"/>
                    <a:pt x="3031" y="62000"/>
                  </a:cubicBezTo>
                  <a:cubicBezTo>
                    <a:pt x="3031" y="62000"/>
                    <a:pt x="3031" y="62000"/>
                    <a:pt x="3182" y="64000"/>
                  </a:cubicBezTo>
                  <a:cubicBezTo>
                    <a:pt x="3182" y="70000"/>
                    <a:pt x="3485" y="74000"/>
                    <a:pt x="4091" y="74000"/>
                  </a:cubicBezTo>
                  <a:lnTo>
                    <a:pt x="4243" y="74000"/>
                  </a:lnTo>
                  <a:cubicBezTo>
                    <a:pt x="4243" y="74000"/>
                    <a:pt x="4243" y="74000"/>
                    <a:pt x="4243" y="72000"/>
                  </a:cubicBezTo>
                  <a:cubicBezTo>
                    <a:pt x="4243" y="72000"/>
                    <a:pt x="4243" y="72000"/>
                    <a:pt x="4243" y="24000"/>
                  </a:cubicBezTo>
                  <a:cubicBezTo>
                    <a:pt x="4243" y="20000"/>
                    <a:pt x="4243" y="16000"/>
                    <a:pt x="4091" y="12000"/>
                  </a:cubicBezTo>
                  <a:cubicBezTo>
                    <a:pt x="3637" y="4000"/>
                    <a:pt x="3182" y="0"/>
                    <a:pt x="2425" y="0"/>
                  </a:cubicBezTo>
                  <a:lnTo>
                    <a:pt x="1970" y="0"/>
                  </a:lnTo>
                  <a:cubicBezTo>
                    <a:pt x="1667" y="0"/>
                    <a:pt x="1364" y="0"/>
                    <a:pt x="1061" y="2000"/>
                  </a:cubicBezTo>
                  <a:cubicBezTo>
                    <a:pt x="910" y="0"/>
                    <a:pt x="758" y="0"/>
                    <a:pt x="607"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6" name="Shape 306"/>
            <p:cNvSpPr/>
            <p:nvPr/>
          </p:nvSpPr>
          <p:spPr>
            <a:xfrm>
              <a:off x="2878775" y="-200000"/>
              <a:ext cx="72000" cy="2650000"/>
            </a:xfrm>
            <a:custGeom>
              <a:pathLst>
                <a:path extrusionOk="0" h="106000" w="2880">
                  <a:moveTo>
                    <a:pt x="152" y="0"/>
                  </a:moveTo>
                  <a:cubicBezTo>
                    <a:pt x="1" y="0"/>
                    <a:pt x="1" y="2000"/>
                    <a:pt x="1" y="2000"/>
                  </a:cubicBezTo>
                  <a:cubicBezTo>
                    <a:pt x="1" y="2000"/>
                    <a:pt x="1" y="2000"/>
                    <a:pt x="1" y="74000"/>
                  </a:cubicBezTo>
                  <a:cubicBezTo>
                    <a:pt x="1" y="78000"/>
                    <a:pt x="1" y="82000"/>
                    <a:pt x="1" y="82000"/>
                  </a:cubicBezTo>
                  <a:cubicBezTo>
                    <a:pt x="152" y="86000"/>
                    <a:pt x="152" y="88000"/>
                    <a:pt x="152" y="90000"/>
                  </a:cubicBezTo>
                  <a:cubicBezTo>
                    <a:pt x="607" y="100000"/>
                    <a:pt x="1213" y="106000"/>
                    <a:pt x="2122" y="106000"/>
                  </a:cubicBezTo>
                  <a:lnTo>
                    <a:pt x="2728" y="106000"/>
                  </a:lnTo>
                  <a:cubicBezTo>
                    <a:pt x="2879" y="106000"/>
                    <a:pt x="2879" y="106000"/>
                    <a:pt x="2879" y="104000"/>
                  </a:cubicBezTo>
                  <a:cubicBezTo>
                    <a:pt x="2879" y="104000"/>
                    <a:pt x="2879" y="104000"/>
                    <a:pt x="2879" y="100000"/>
                  </a:cubicBezTo>
                  <a:cubicBezTo>
                    <a:pt x="2879" y="98000"/>
                    <a:pt x="2879" y="96000"/>
                    <a:pt x="2728" y="94000"/>
                  </a:cubicBezTo>
                  <a:cubicBezTo>
                    <a:pt x="2728" y="92000"/>
                    <a:pt x="2576" y="90000"/>
                    <a:pt x="2273" y="90000"/>
                  </a:cubicBezTo>
                  <a:cubicBezTo>
                    <a:pt x="1970" y="90000"/>
                    <a:pt x="1819" y="88000"/>
                    <a:pt x="1667" y="88000"/>
                  </a:cubicBezTo>
                  <a:cubicBezTo>
                    <a:pt x="1364" y="86000"/>
                    <a:pt x="1364" y="84000"/>
                    <a:pt x="1364" y="78000"/>
                  </a:cubicBezTo>
                  <a:cubicBezTo>
                    <a:pt x="1364" y="78000"/>
                    <a:pt x="1364" y="78000"/>
                    <a:pt x="1364"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364" y="30000"/>
                  </a:lnTo>
                  <a:cubicBezTo>
                    <a:pt x="1364" y="30000"/>
                    <a:pt x="1364" y="30000"/>
                    <a:pt x="1364" y="10000"/>
                  </a:cubicBezTo>
                  <a:cubicBezTo>
                    <a:pt x="1364" y="10000"/>
                    <a:pt x="1364" y="10000"/>
                    <a:pt x="1213" y="8000"/>
                  </a:cubicBezTo>
                  <a:cubicBezTo>
                    <a:pt x="1061" y="2000"/>
                    <a:pt x="758" y="0"/>
                    <a:pt x="30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7" name="Shape 307"/>
            <p:cNvSpPr/>
            <p:nvPr/>
          </p:nvSpPr>
          <p:spPr>
            <a:xfrm>
              <a:off x="2969675" y="2000000"/>
              <a:ext cx="30325" cy="450000"/>
            </a:xfrm>
            <a:custGeom>
              <a:pathLst>
                <a:path extrusionOk="0" h="18000" w="1213">
                  <a:moveTo>
                    <a:pt x="455" y="0"/>
                  </a:moveTo>
                  <a:cubicBezTo>
                    <a:pt x="152" y="0"/>
                    <a:pt x="1" y="2000"/>
                    <a:pt x="1" y="8000"/>
                  </a:cubicBezTo>
                  <a:cubicBezTo>
                    <a:pt x="1" y="8000"/>
                    <a:pt x="1" y="8000"/>
                    <a:pt x="1" y="12000"/>
                  </a:cubicBezTo>
                  <a:cubicBezTo>
                    <a:pt x="152" y="16000"/>
                    <a:pt x="304" y="18000"/>
                    <a:pt x="455" y="18000"/>
                  </a:cubicBezTo>
                  <a:lnTo>
                    <a:pt x="758" y="18000"/>
                  </a:lnTo>
                  <a:cubicBezTo>
                    <a:pt x="1061" y="18000"/>
                    <a:pt x="1213" y="16000"/>
                    <a:pt x="1213" y="12000"/>
                  </a:cubicBezTo>
                  <a:cubicBezTo>
                    <a:pt x="1213" y="12000"/>
                    <a:pt x="1213" y="12000"/>
                    <a:pt x="1213" y="6000"/>
                  </a:cubicBezTo>
                  <a:cubicBezTo>
                    <a:pt x="1213" y="4000"/>
                    <a:pt x="1213" y="0"/>
                    <a:pt x="758"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8" name="Shape 308"/>
            <p:cNvSpPr/>
            <p:nvPr/>
          </p:nvSpPr>
          <p:spPr>
            <a:xfrm>
              <a:off x="1640150" y="600000"/>
              <a:ext cx="106075" cy="1850000"/>
            </a:xfrm>
            <a:custGeom>
              <a:pathLst>
                <a:path extrusionOk="0" h="74000" w="4243">
                  <a:moveTo>
                    <a:pt x="2424" y="16000"/>
                  </a:moveTo>
                  <a:cubicBezTo>
                    <a:pt x="2879" y="18000"/>
                    <a:pt x="3030" y="20000"/>
                    <a:pt x="3030" y="24000"/>
                  </a:cubicBezTo>
                  <a:cubicBezTo>
                    <a:pt x="3030" y="24000"/>
                    <a:pt x="3030" y="24000"/>
                    <a:pt x="3030" y="28000"/>
                  </a:cubicBezTo>
                  <a:lnTo>
                    <a:pt x="1212" y="28000"/>
                  </a:lnTo>
                  <a:cubicBezTo>
                    <a:pt x="1212" y="28000"/>
                    <a:pt x="1212" y="28000"/>
                    <a:pt x="1212" y="26000"/>
                  </a:cubicBezTo>
                  <a:cubicBezTo>
                    <a:pt x="1212" y="26000"/>
                    <a:pt x="1212" y="26000"/>
                    <a:pt x="1212" y="20000"/>
                  </a:cubicBezTo>
                  <a:cubicBezTo>
                    <a:pt x="1364" y="18000"/>
                    <a:pt x="1667" y="16000"/>
                    <a:pt x="1970" y="16000"/>
                  </a:cubicBezTo>
                  <a:close/>
                  <a:moveTo>
                    <a:pt x="1970" y="0"/>
                  </a:moveTo>
                  <a:cubicBezTo>
                    <a:pt x="1667" y="0"/>
                    <a:pt x="1364" y="0"/>
                    <a:pt x="1212" y="2000"/>
                  </a:cubicBezTo>
                  <a:cubicBezTo>
                    <a:pt x="303" y="6000"/>
                    <a:pt x="0" y="14000"/>
                    <a:pt x="0" y="28000"/>
                  </a:cubicBezTo>
                  <a:cubicBezTo>
                    <a:pt x="0" y="28000"/>
                    <a:pt x="0" y="28000"/>
                    <a:pt x="0" y="48000"/>
                  </a:cubicBezTo>
                  <a:cubicBezTo>
                    <a:pt x="0" y="52000"/>
                    <a:pt x="0" y="56000"/>
                    <a:pt x="152" y="60000"/>
                  </a:cubicBezTo>
                  <a:cubicBezTo>
                    <a:pt x="455" y="68000"/>
                    <a:pt x="1212" y="74000"/>
                    <a:pt x="2121" y="74000"/>
                  </a:cubicBezTo>
                  <a:lnTo>
                    <a:pt x="4091" y="74000"/>
                  </a:lnTo>
                  <a:cubicBezTo>
                    <a:pt x="4091" y="74000"/>
                    <a:pt x="4091" y="74000"/>
                    <a:pt x="4242" y="72000"/>
                  </a:cubicBezTo>
                  <a:cubicBezTo>
                    <a:pt x="4242" y="72000"/>
                    <a:pt x="4242" y="72000"/>
                    <a:pt x="4242" y="68000"/>
                  </a:cubicBezTo>
                  <a:cubicBezTo>
                    <a:pt x="4242" y="68000"/>
                    <a:pt x="4242" y="68000"/>
                    <a:pt x="4242" y="66000"/>
                  </a:cubicBezTo>
                  <a:cubicBezTo>
                    <a:pt x="4091" y="60000"/>
                    <a:pt x="3788" y="58000"/>
                    <a:pt x="3485" y="58000"/>
                  </a:cubicBezTo>
                  <a:lnTo>
                    <a:pt x="2121" y="58000"/>
                  </a:lnTo>
                  <a:cubicBezTo>
                    <a:pt x="1818" y="58000"/>
                    <a:pt x="1667" y="56000"/>
                    <a:pt x="1515" y="56000"/>
                  </a:cubicBezTo>
                  <a:cubicBezTo>
                    <a:pt x="1364" y="54000"/>
                    <a:pt x="1212" y="52000"/>
                    <a:pt x="1212" y="50000"/>
                  </a:cubicBezTo>
                  <a:cubicBezTo>
                    <a:pt x="1212" y="50000"/>
                    <a:pt x="1212" y="50000"/>
                    <a:pt x="1212" y="44000"/>
                  </a:cubicBezTo>
                  <a:lnTo>
                    <a:pt x="3636" y="44000"/>
                  </a:lnTo>
                  <a:cubicBezTo>
                    <a:pt x="4091" y="42000"/>
                    <a:pt x="4242" y="38000"/>
                    <a:pt x="4242" y="34000"/>
                  </a:cubicBezTo>
                  <a:cubicBezTo>
                    <a:pt x="4242" y="34000"/>
                    <a:pt x="4242" y="34000"/>
                    <a:pt x="4242" y="24000"/>
                  </a:cubicBezTo>
                  <a:cubicBezTo>
                    <a:pt x="4242" y="22000"/>
                    <a:pt x="4242" y="18000"/>
                    <a:pt x="4091" y="16000"/>
                  </a:cubicBezTo>
                  <a:cubicBezTo>
                    <a:pt x="3788" y="4000"/>
                    <a:pt x="3182" y="0"/>
                    <a:pt x="2424"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09" name="Shape 309"/>
            <p:cNvSpPr/>
            <p:nvPr/>
          </p:nvSpPr>
          <p:spPr>
            <a:xfrm>
              <a:off x="1765150" y="600000"/>
              <a:ext cx="106075" cy="1850000"/>
            </a:xfrm>
            <a:custGeom>
              <a:pathLst>
                <a:path extrusionOk="0" h="74000" w="4243">
                  <a:moveTo>
                    <a:pt x="1818" y="0"/>
                  </a:moveTo>
                  <a:cubicBezTo>
                    <a:pt x="1515" y="0"/>
                    <a:pt x="1364" y="0"/>
                    <a:pt x="1061" y="2000"/>
                  </a:cubicBezTo>
                  <a:cubicBezTo>
                    <a:pt x="303" y="8000"/>
                    <a:pt x="0" y="14000"/>
                    <a:pt x="0" y="22000"/>
                  </a:cubicBezTo>
                  <a:cubicBezTo>
                    <a:pt x="0" y="26000"/>
                    <a:pt x="152" y="32000"/>
                    <a:pt x="606" y="38000"/>
                  </a:cubicBezTo>
                  <a:cubicBezTo>
                    <a:pt x="909" y="40000"/>
                    <a:pt x="1212" y="42000"/>
                    <a:pt x="1667" y="44000"/>
                  </a:cubicBezTo>
                  <a:lnTo>
                    <a:pt x="2576" y="44000"/>
                  </a:lnTo>
                  <a:cubicBezTo>
                    <a:pt x="2879" y="46000"/>
                    <a:pt x="3030" y="48000"/>
                    <a:pt x="3030" y="50000"/>
                  </a:cubicBezTo>
                  <a:cubicBezTo>
                    <a:pt x="3030" y="50000"/>
                    <a:pt x="3030" y="50000"/>
                    <a:pt x="2879" y="52000"/>
                  </a:cubicBezTo>
                  <a:cubicBezTo>
                    <a:pt x="2879" y="56000"/>
                    <a:pt x="2576" y="58000"/>
                    <a:pt x="2121" y="58000"/>
                  </a:cubicBezTo>
                  <a:lnTo>
                    <a:pt x="909" y="58000"/>
                  </a:lnTo>
                  <a:cubicBezTo>
                    <a:pt x="152" y="58000"/>
                    <a:pt x="0" y="64000"/>
                    <a:pt x="0" y="68000"/>
                  </a:cubicBezTo>
                  <a:cubicBezTo>
                    <a:pt x="0" y="68000"/>
                    <a:pt x="0" y="68000"/>
                    <a:pt x="0" y="72000"/>
                  </a:cubicBezTo>
                  <a:cubicBezTo>
                    <a:pt x="0" y="74000"/>
                    <a:pt x="152" y="74000"/>
                    <a:pt x="152" y="74000"/>
                  </a:cubicBezTo>
                  <a:lnTo>
                    <a:pt x="2273" y="74000"/>
                  </a:lnTo>
                  <a:cubicBezTo>
                    <a:pt x="2576" y="74000"/>
                    <a:pt x="2879" y="72000"/>
                    <a:pt x="3182" y="70000"/>
                  </a:cubicBezTo>
                  <a:cubicBezTo>
                    <a:pt x="3788" y="66000"/>
                    <a:pt x="4242" y="58000"/>
                    <a:pt x="4242" y="50000"/>
                  </a:cubicBezTo>
                  <a:cubicBezTo>
                    <a:pt x="4242" y="46000"/>
                    <a:pt x="3939" y="40000"/>
                    <a:pt x="3636" y="34000"/>
                  </a:cubicBezTo>
                  <a:cubicBezTo>
                    <a:pt x="3182" y="30000"/>
                    <a:pt x="2879" y="28000"/>
                    <a:pt x="2576" y="28000"/>
                  </a:cubicBezTo>
                  <a:lnTo>
                    <a:pt x="1667" y="28000"/>
                  </a:lnTo>
                  <a:cubicBezTo>
                    <a:pt x="1667" y="28000"/>
                    <a:pt x="1667" y="28000"/>
                    <a:pt x="1667" y="26000"/>
                  </a:cubicBezTo>
                  <a:cubicBezTo>
                    <a:pt x="1364" y="26000"/>
                    <a:pt x="1212" y="24000"/>
                    <a:pt x="1212" y="22000"/>
                  </a:cubicBezTo>
                  <a:cubicBezTo>
                    <a:pt x="1212" y="22000"/>
                    <a:pt x="1212" y="22000"/>
                    <a:pt x="1212" y="20000"/>
                  </a:cubicBezTo>
                  <a:cubicBezTo>
                    <a:pt x="1364" y="18000"/>
                    <a:pt x="1667" y="16000"/>
                    <a:pt x="1818" y="16000"/>
                  </a:cubicBezTo>
                  <a:lnTo>
                    <a:pt x="3636" y="16000"/>
                  </a:lnTo>
                  <a:cubicBezTo>
                    <a:pt x="3939" y="14000"/>
                    <a:pt x="4242" y="10000"/>
                    <a:pt x="4242" y="6000"/>
                  </a:cubicBezTo>
                  <a:cubicBezTo>
                    <a:pt x="4242" y="6000"/>
                    <a:pt x="4242" y="6000"/>
                    <a:pt x="4242" y="2000"/>
                  </a:cubicBezTo>
                  <a:cubicBezTo>
                    <a:pt x="4242" y="0"/>
                    <a:pt x="4242" y="0"/>
                    <a:pt x="424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0" name="Shape 310"/>
            <p:cNvSpPr/>
            <p:nvPr/>
          </p:nvSpPr>
          <p:spPr>
            <a:xfrm>
              <a:off x="1890150" y="600000"/>
              <a:ext cx="106075" cy="1850000"/>
            </a:xfrm>
            <a:custGeom>
              <a:pathLst>
                <a:path extrusionOk="0" h="74000" w="4243">
                  <a:moveTo>
                    <a:pt x="0" y="0"/>
                  </a:moveTo>
                  <a:cubicBezTo>
                    <a:pt x="0" y="0"/>
                    <a:pt x="0" y="0"/>
                    <a:pt x="0" y="2000"/>
                  </a:cubicBezTo>
                  <a:cubicBezTo>
                    <a:pt x="0" y="2000"/>
                    <a:pt x="0" y="2000"/>
                    <a:pt x="0" y="48000"/>
                  </a:cubicBezTo>
                  <a:cubicBezTo>
                    <a:pt x="0" y="50000"/>
                    <a:pt x="0" y="54000"/>
                    <a:pt x="0" y="56000"/>
                  </a:cubicBezTo>
                  <a:cubicBezTo>
                    <a:pt x="303" y="68000"/>
                    <a:pt x="1061" y="74000"/>
                    <a:pt x="2121" y="74000"/>
                  </a:cubicBezTo>
                  <a:cubicBezTo>
                    <a:pt x="2576" y="74000"/>
                    <a:pt x="2879" y="72000"/>
                    <a:pt x="3182" y="70000"/>
                  </a:cubicBezTo>
                  <a:cubicBezTo>
                    <a:pt x="3333" y="72000"/>
                    <a:pt x="3636" y="74000"/>
                    <a:pt x="3939" y="74000"/>
                  </a:cubicBezTo>
                  <a:lnTo>
                    <a:pt x="4091" y="74000"/>
                  </a:lnTo>
                  <a:cubicBezTo>
                    <a:pt x="4091" y="74000"/>
                    <a:pt x="4091" y="74000"/>
                    <a:pt x="4091" y="72000"/>
                  </a:cubicBezTo>
                  <a:lnTo>
                    <a:pt x="4242" y="72000"/>
                  </a:lnTo>
                  <a:cubicBezTo>
                    <a:pt x="4242" y="72000"/>
                    <a:pt x="4242" y="72000"/>
                    <a:pt x="4242" y="10000"/>
                  </a:cubicBezTo>
                  <a:cubicBezTo>
                    <a:pt x="4091" y="2000"/>
                    <a:pt x="3636" y="0"/>
                    <a:pt x="3333" y="0"/>
                  </a:cubicBezTo>
                  <a:lnTo>
                    <a:pt x="3030" y="0"/>
                  </a:lnTo>
                  <a:cubicBezTo>
                    <a:pt x="3030" y="0"/>
                    <a:pt x="3030" y="0"/>
                    <a:pt x="3030" y="2000"/>
                  </a:cubicBezTo>
                  <a:cubicBezTo>
                    <a:pt x="3030" y="2000"/>
                    <a:pt x="3030" y="2000"/>
                    <a:pt x="3030" y="48000"/>
                  </a:cubicBezTo>
                  <a:cubicBezTo>
                    <a:pt x="3030" y="52000"/>
                    <a:pt x="2879" y="58000"/>
                    <a:pt x="1970" y="58000"/>
                  </a:cubicBezTo>
                  <a:cubicBezTo>
                    <a:pt x="1364" y="58000"/>
                    <a:pt x="1212" y="54000"/>
                    <a:pt x="1212" y="46000"/>
                  </a:cubicBezTo>
                  <a:cubicBezTo>
                    <a:pt x="1212" y="46000"/>
                    <a:pt x="1212" y="46000"/>
                    <a:pt x="1212" y="10000"/>
                  </a:cubicBezTo>
                  <a:cubicBezTo>
                    <a:pt x="1212" y="8000"/>
                    <a:pt x="1212" y="8000"/>
                    <a:pt x="1212" y="8000"/>
                  </a:cubicBezTo>
                  <a:cubicBezTo>
                    <a:pt x="1061" y="2000"/>
                    <a:pt x="758" y="0"/>
                    <a:pt x="455"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1" name="Shape 311"/>
            <p:cNvSpPr/>
            <p:nvPr/>
          </p:nvSpPr>
          <p:spPr>
            <a:xfrm>
              <a:off x="2015150" y="-200000"/>
              <a:ext cx="71975" cy="2650000"/>
            </a:xfrm>
            <a:custGeom>
              <a:pathLst>
                <a:path extrusionOk="0" h="106000" w="2879">
                  <a:moveTo>
                    <a:pt x="0" y="0"/>
                  </a:moveTo>
                  <a:cubicBezTo>
                    <a:pt x="0" y="0"/>
                    <a:pt x="0" y="2000"/>
                    <a:pt x="0" y="2000"/>
                  </a:cubicBezTo>
                  <a:cubicBezTo>
                    <a:pt x="0" y="2000"/>
                    <a:pt x="0" y="2000"/>
                    <a:pt x="0" y="80000"/>
                  </a:cubicBezTo>
                  <a:cubicBezTo>
                    <a:pt x="0" y="82000"/>
                    <a:pt x="0" y="86000"/>
                    <a:pt x="152" y="90000"/>
                  </a:cubicBezTo>
                  <a:cubicBezTo>
                    <a:pt x="455" y="100000"/>
                    <a:pt x="1061" y="106000"/>
                    <a:pt x="1970" y="106000"/>
                  </a:cubicBezTo>
                  <a:lnTo>
                    <a:pt x="2727" y="106000"/>
                  </a:lnTo>
                  <a:cubicBezTo>
                    <a:pt x="2879" y="106000"/>
                    <a:pt x="2879" y="102000"/>
                    <a:pt x="2879" y="102000"/>
                  </a:cubicBezTo>
                  <a:cubicBezTo>
                    <a:pt x="2879" y="98000"/>
                    <a:pt x="2879" y="96000"/>
                    <a:pt x="2727" y="92000"/>
                  </a:cubicBezTo>
                  <a:cubicBezTo>
                    <a:pt x="2576" y="90000"/>
                    <a:pt x="2273" y="88000"/>
                    <a:pt x="1667" y="88000"/>
                  </a:cubicBezTo>
                  <a:cubicBezTo>
                    <a:pt x="1364" y="88000"/>
                    <a:pt x="1212" y="84000"/>
                    <a:pt x="1212" y="78000"/>
                  </a:cubicBezTo>
                  <a:cubicBezTo>
                    <a:pt x="1212" y="78000"/>
                    <a:pt x="1212" y="78000"/>
                    <a:pt x="1212" y="14000"/>
                  </a:cubicBezTo>
                  <a:cubicBezTo>
                    <a:pt x="1212" y="12000"/>
                    <a:pt x="1212" y="10000"/>
                    <a:pt x="1061" y="8000"/>
                  </a:cubicBezTo>
                  <a:cubicBezTo>
                    <a:pt x="909" y="2000"/>
                    <a:pt x="606"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2" name="Shape 312"/>
            <p:cNvSpPr/>
            <p:nvPr/>
          </p:nvSpPr>
          <p:spPr>
            <a:xfrm>
              <a:off x="2098475" y="-200000"/>
              <a:ext cx="72000" cy="2650000"/>
            </a:xfrm>
            <a:custGeom>
              <a:pathLst>
                <a:path extrusionOk="0" h="106000" w="2880">
                  <a:moveTo>
                    <a:pt x="0" y="0"/>
                  </a:moveTo>
                  <a:cubicBezTo>
                    <a:pt x="0" y="0"/>
                    <a:pt x="0" y="2000"/>
                    <a:pt x="0" y="2000"/>
                  </a:cubicBezTo>
                  <a:cubicBezTo>
                    <a:pt x="0" y="2000"/>
                    <a:pt x="0" y="2000"/>
                    <a:pt x="0" y="74000"/>
                  </a:cubicBezTo>
                  <a:cubicBezTo>
                    <a:pt x="0" y="78000"/>
                    <a:pt x="0" y="82000"/>
                    <a:pt x="0" y="82000"/>
                  </a:cubicBezTo>
                  <a:cubicBezTo>
                    <a:pt x="0" y="86000"/>
                    <a:pt x="152" y="88000"/>
                    <a:pt x="152" y="90000"/>
                  </a:cubicBezTo>
                  <a:cubicBezTo>
                    <a:pt x="455" y="100000"/>
                    <a:pt x="1061" y="106000"/>
                    <a:pt x="2122" y="106000"/>
                  </a:cubicBezTo>
                  <a:lnTo>
                    <a:pt x="2728" y="106000"/>
                  </a:lnTo>
                  <a:cubicBezTo>
                    <a:pt x="2728" y="106000"/>
                    <a:pt x="2728" y="106000"/>
                    <a:pt x="2879" y="104000"/>
                  </a:cubicBezTo>
                  <a:cubicBezTo>
                    <a:pt x="2879" y="104000"/>
                    <a:pt x="2879" y="104000"/>
                    <a:pt x="2879" y="100000"/>
                  </a:cubicBezTo>
                  <a:cubicBezTo>
                    <a:pt x="2879" y="98000"/>
                    <a:pt x="2879" y="96000"/>
                    <a:pt x="2728" y="94000"/>
                  </a:cubicBezTo>
                  <a:cubicBezTo>
                    <a:pt x="2576" y="92000"/>
                    <a:pt x="2425" y="90000"/>
                    <a:pt x="2273" y="90000"/>
                  </a:cubicBezTo>
                  <a:cubicBezTo>
                    <a:pt x="1970" y="90000"/>
                    <a:pt x="1819" y="88000"/>
                    <a:pt x="1667" y="88000"/>
                  </a:cubicBezTo>
                  <a:cubicBezTo>
                    <a:pt x="1364" y="86000"/>
                    <a:pt x="1213" y="84000"/>
                    <a:pt x="1213" y="78000"/>
                  </a:cubicBezTo>
                  <a:cubicBezTo>
                    <a:pt x="1213" y="78000"/>
                    <a:pt x="1213" y="78000"/>
                    <a:pt x="1213" y="46000"/>
                  </a:cubicBezTo>
                  <a:lnTo>
                    <a:pt x="2728" y="46000"/>
                  </a:lnTo>
                  <a:cubicBezTo>
                    <a:pt x="2728" y="46000"/>
                    <a:pt x="2728" y="46000"/>
                    <a:pt x="2728" y="44000"/>
                  </a:cubicBezTo>
                  <a:cubicBezTo>
                    <a:pt x="2728" y="44000"/>
                    <a:pt x="2728" y="44000"/>
                    <a:pt x="2728" y="42000"/>
                  </a:cubicBezTo>
                  <a:cubicBezTo>
                    <a:pt x="2728" y="36000"/>
                    <a:pt x="2576" y="32000"/>
                    <a:pt x="1819" y="30000"/>
                  </a:cubicBezTo>
                  <a:lnTo>
                    <a:pt x="1213" y="30000"/>
                  </a:lnTo>
                  <a:cubicBezTo>
                    <a:pt x="1213" y="30000"/>
                    <a:pt x="1213" y="30000"/>
                    <a:pt x="1213" y="10000"/>
                  </a:cubicBezTo>
                  <a:cubicBezTo>
                    <a:pt x="1213" y="10000"/>
                    <a:pt x="1213" y="10000"/>
                    <a:pt x="1213" y="8000"/>
                  </a:cubicBezTo>
                  <a:cubicBezTo>
                    <a:pt x="1061" y="2000"/>
                    <a:pt x="758" y="0"/>
                    <a:pt x="30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3" name="Shape 313"/>
            <p:cNvSpPr/>
            <p:nvPr/>
          </p:nvSpPr>
          <p:spPr>
            <a:xfrm>
              <a:off x="2189375" y="600000"/>
              <a:ext cx="106100" cy="1850000"/>
            </a:xfrm>
            <a:custGeom>
              <a:pathLst>
                <a:path extrusionOk="0" h="74000" w="4244">
                  <a:moveTo>
                    <a:pt x="1819" y="0"/>
                  </a:moveTo>
                  <a:cubicBezTo>
                    <a:pt x="1516" y="0"/>
                    <a:pt x="1364" y="0"/>
                    <a:pt x="1061" y="2000"/>
                  </a:cubicBezTo>
                  <a:cubicBezTo>
                    <a:pt x="304" y="8000"/>
                    <a:pt x="1" y="14000"/>
                    <a:pt x="1" y="22000"/>
                  </a:cubicBezTo>
                  <a:cubicBezTo>
                    <a:pt x="1" y="26000"/>
                    <a:pt x="152" y="32000"/>
                    <a:pt x="607" y="38000"/>
                  </a:cubicBezTo>
                  <a:cubicBezTo>
                    <a:pt x="910" y="40000"/>
                    <a:pt x="1213" y="42000"/>
                    <a:pt x="1667" y="44000"/>
                  </a:cubicBezTo>
                  <a:lnTo>
                    <a:pt x="2577" y="44000"/>
                  </a:lnTo>
                  <a:cubicBezTo>
                    <a:pt x="2880" y="46000"/>
                    <a:pt x="3031" y="48000"/>
                    <a:pt x="3031" y="50000"/>
                  </a:cubicBezTo>
                  <a:cubicBezTo>
                    <a:pt x="3031" y="50000"/>
                    <a:pt x="3031" y="50000"/>
                    <a:pt x="3031" y="52000"/>
                  </a:cubicBezTo>
                  <a:cubicBezTo>
                    <a:pt x="2880" y="56000"/>
                    <a:pt x="2577" y="58000"/>
                    <a:pt x="2122" y="58000"/>
                  </a:cubicBezTo>
                  <a:lnTo>
                    <a:pt x="910" y="58000"/>
                  </a:lnTo>
                  <a:cubicBezTo>
                    <a:pt x="152" y="58000"/>
                    <a:pt x="1" y="64000"/>
                    <a:pt x="1" y="68000"/>
                  </a:cubicBezTo>
                  <a:cubicBezTo>
                    <a:pt x="1" y="68000"/>
                    <a:pt x="1" y="68000"/>
                    <a:pt x="1" y="72000"/>
                  </a:cubicBezTo>
                  <a:cubicBezTo>
                    <a:pt x="1" y="74000"/>
                    <a:pt x="152" y="74000"/>
                    <a:pt x="152" y="74000"/>
                  </a:cubicBezTo>
                  <a:lnTo>
                    <a:pt x="2425" y="74000"/>
                  </a:lnTo>
                  <a:cubicBezTo>
                    <a:pt x="2577" y="74000"/>
                    <a:pt x="2880" y="72000"/>
                    <a:pt x="3183" y="70000"/>
                  </a:cubicBezTo>
                  <a:cubicBezTo>
                    <a:pt x="3789" y="66000"/>
                    <a:pt x="4243" y="58000"/>
                    <a:pt x="4243" y="50000"/>
                  </a:cubicBezTo>
                  <a:cubicBezTo>
                    <a:pt x="4243" y="46000"/>
                    <a:pt x="3940" y="40000"/>
                    <a:pt x="3637" y="34000"/>
                  </a:cubicBezTo>
                  <a:cubicBezTo>
                    <a:pt x="3183" y="30000"/>
                    <a:pt x="2880" y="28000"/>
                    <a:pt x="2577" y="28000"/>
                  </a:cubicBezTo>
                  <a:lnTo>
                    <a:pt x="1667" y="28000"/>
                  </a:lnTo>
                  <a:cubicBezTo>
                    <a:pt x="1667" y="28000"/>
                    <a:pt x="1667" y="28000"/>
                    <a:pt x="1667" y="26000"/>
                  </a:cubicBezTo>
                  <a:cubicBezTo>
                    <a:pt x="1364" y="26000"/>
                    <a:pt x="1213" y="24000"/>
                    <a:pt x="1213" y="22000"/>
                  </a:cubicBezTo>
                  <a:cubicBezTo>
                    <a:pt x="1213" y="22000"/>
                    <a:pt x="1213" y="22000"/>
                    <a:pt x="1213" y="20000"/>
                  </a:cubicBezTo>
                  <a:cubicBezTo>
                    <a:pt x="1364" y="18000"/>
                    <a:pt x="1667" y="16000"/>
                    <a:pt x="1819" y="16000"/>
                  </a:cubicBezTo>
                  <a:lnTo>
                    <a:pt x="3637" y="16000"/>
                  </a:lnTo>
                  <a:cubicBezTo>
                    <a:pt x="3940" y="14000"/>
                    <a:pt x="4243" y="10000"/>
                    <a:pt x="4243" y="6000"/>
                  </a:cubicBezTo>
                  <a:cubicBezTo>
                    <a:pt x="4243" y="6000"/>
                    <a:pt x="4243" y="6000"/>
                    <a:pt x="4243" y="2000"/>
                  </a:cubicBezTo>
                  <a:cubicBezTo>
                    <a:pt x="4243" y="0"/>
                    <a:pt x="4243" y="0"/>
                    <a:pt x="4243"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sp>
          <p:nvSpPr>
            <p:cNvPr id="314" name="Shape 314"/>
            <p:cNvSpPr/>
            <p:nvPr/>
          </p:nvSpPr>
          <p:spPr>
            <a:xfrm>
              <a:off x="1568175" y="600000"/>
              <a:ext cx="60625" cy="1850000"/>
            </a:xfrm>
            <a:custGeom>
              <a:pathLst>
                <a:path extrusionOk="0" h="74000" w="2425">
                  <a:moveTo>
                    <a:pt x="0" y="0"/>
                  </a:moveTo>
                  <a:cubicBezTo>
                    <a:pt x="0" y="0"/>
                    <a:pt x="0" y="0"/>
                    <a:pt x="0" y="2000"/>
                  </a:cubicBezTo>
                  <a:cubicBezTo>
                    <a:pt x="0" y="2000"/>
                    <a:pt x="0" y="2000"/>
                    <a:pt x="0" y="64000"/>
                  </a:cubicBezTo>
                  <a:cubicBezTo>
                    <a:pt x="0" y="64000"/>
                    <a:pt x="0" y="64000"/>
                    <a:pt x="0" y="66000"/>
                  </a:cubicBezTo>
                  <a:cubicBezTo>
                    <a:pt x="152" y="70000"/>
                    <a:pt x="303" y="74000"/>
                    <a:pt x="758" y="74000"/>
                  </a:cubicBezTo>
                  <a:lnTo>
                    <a:pt x="1061" y="74000"/>
                  </a:lnTo>
                  <a:cubicBezTo>
                    <a:pt x="1061" y="74000"/>
                    <a:pt x="1061" y="74000"/>
                    <a:pt x="1061" y="72000"/>
                  </a:cubicBezTo>
                  <a:lnTo>
                    <a:pt x="1212" y="72000"/>
                  </a:lnTo>
                  <a:cubicBezTo>
                    <a:pt x="1212" y="72000"/>
                    <a:pt x="1212" y="72000"/>
                    <a:pt x="1212" y="30000"/>
                  </a:cubicBezTo>
                  <a:cubicBezTo>
                    <a:pt x="1212" y="26000"/>
                    <a:pt x="1212" y="24000"/>
                    <a:pt x="1212" y="22000"/>
                  </a:cubicBezTo>
                  <a:cubicBezTo>
                    <a:pt x="1212" y="22000"/>
                    <a:pt x="1212" y="20000"/>
                    <a:pt x="1212" y="20000"/>
                  </a:cubicBezTo>
                  <a:cubicBezTo>
                    <a:pt x="1364" y="18000"/>
                    <a:pt x="1364" y="18000"/>
                    <a:pt x="1515" y="16000"/>
                  </a:cubicBezTo>
                  <a:cubicBezTo>
                    <a:pt x="2273" y="14000"/>
                    <a:pt x="2425" y="8000"/>
                    <a:pt x="2425" y="4000"/>
                  </a:cubicBezTo>
                  <a:cubicBezTo>
                    <a:pt x="2425" y="4000"/>
                    <a:pt x="2425" y="4000"/>
                    <a:pt x="2425" y="2000"/>
                  </a:cubicBezTo>
                  <a:cubicBezTo>
                    <a:pt x="2425" y="0"/>
                    <a:pt x="2425" y="0"/>
                    <a:pt x="2425" y="0"/>
                  </a:cubicBezTo>
                  <a:lnTo>
                    <a:pt x="1818" y="0"/>
                  </a:lnTo>
                  <a:cubicBezTo>
                    <a:pt x="1515" y="0"/>
                    <a:pt x="1212" y="0"/>
                    <a:pt x="909" y="2000"/>
                  </a:cubicBezTo>
                  <a:cubicBezTo>
                    <a:pt x="758" y="0"/>
                    <a:pt x="455" y="0"/>
                    <a:pt x="152" y="0"/>
                  </a:cubicBezTo>
                  <a:close/>
                </a:path>
              </a:pathLst>
            </a:custGeom>
            <a:solidFill>
              <a:srgbClr val="008FC1"/>
            </a:solidFill>
            <a:ln>
              <a:noFill/>
            </a:ln>
          </p:spPr>
          <p:txBody>
            <a:bodyPr anchorCtr="0" anchor="ctr" bIns="91425" lIns="91425" rIns="91425" tIns="91425">
              <a:noAutofit/>
            </a:bodyPr>
            <a:lstStyle/>
            <a:p>
              <a:pPr>
                <a:spcBef>
                  <a:spcPts val="0"/>
                </a:spcBef>
                <a:buNone/>
              </a:pPr>
              <a:r>
                <a:t/>
              </a:r>
              <a:endParaRPr/>
            </a:p>
          </p:txBody>
        </p:sp>
      </p:grpSp>
      <p:sp>
        <p:nvSpPr>
          <p:cNvPr id="315" name="Shape 315"/>
          <p:cNvSpPr/>
          <p:nvPr/>
        </p:nvSpPr>
        <p:spPr>
          <a:xfrm>
            <a:off x="5523917" y="6379667"/>
            <a:ext cx="4382082" cy="282206"/>
          </a:xfrm>
          <a:prstGeom prst="rect">
            <a:avLst/>
          </a:prstGeom>
          <a:noFill/>
          <a:ln>
            <a:noFill/>
          </a:ln>
        </p:spPr>
        <p:txBody>
          <a:bodyPr anchorCtr="0" anchor="b" bIns="33050" lIns="33050" rIns="330575" tIns="33050">
            <a:noAutofit/>
          </a:bodyPr>
          <a:lstStyle/>
          <a:p>
            <a:pPr indent="0" lvl="0" marL="0" marR="0" rtl="0" algn="r">
              <a:spcBef>
                <a:spcPts val="0"/>
              </a:spcBef>
              <a:buSzPct val="25000"/>
              <a:buNone/>
            </a:pPr>
            <a:r>
              <a:rPr b="0" baseline="0" i="0" lang="en-US" sz="700" u="none" cap="none" strike="noStrike">
                <a:solidFill>
                  <a:schemeClr val="lt1"/>
                </a:solidFill>
                <a:latin typeface="Arial"/>
                <a:ea typeface="Arial"/>
                <a:cs typeface="Arial"/>
                <a:sym typeface="Arial"/>
              </a:rPr>
              <a:t>The information contained in this presentation is proprietary.</a:t>
            </a:r>
          </a:p>
          <a:p>
            <a:pPr indent="0" lvl="0" marL="0" marR="0" rtl="0" algn="r">
              <a:spcBef>
                <a:spcPts val="0"/>
              </a:spcBef>
              <a:buSzPct val="25000"/>
              <a:buNone/>
            </a:pPr>
            <a:r>
              <a:rPr b="0" baseline="0" i="0" lang="en-US" sz="700" u="none" cap="none" strike="noStrike">
                <a:solidFill>
                  <a:schemeClr val="lt1"/>
                </a:solidFill>
                <a:latin typeface="Arial"/>
                <a:ea typeface="Arial"/>
                <a:cs typeface="Arial"/>
                <a:sym typeface="Arial"/>
              </a:rPr>
              <a:t>© 2012 Capgemini. All rights reserved.</a:t>
            </a:r>
          </a:p>
        </p:txBody>
      </p:sp>
      <p:sp>
        <p:nvSpPr>
          <p:cNvPr id="316" name="Shape 316"/>
          <p:cNvSpPr/>
          <p:nvPr/>
        </p:nvSpPr>
        <p:spPr>
          <a:xfrm>
            <a:off x="6982878" y="5457935"/>
            <a:ext cx="2923121" cy="380480"/>
          </a:xfrm>
          <a:prstGeom prst="rect">
            <a:avLst/>
          </a:prstGeom>
          <a:noFill/>
          <a:ln>
            <a:noFill/>
          </a:ln>
        </p:spPr>
        <p:txBody>
          <a:bodyPr anchorCtr="0" anchor="b" bIns="36000" lIns="36000" rIns="360000" tIns="36000">
            <a:noAutofit/>
          </a:bodyPr>
          <a:lstStyle/>
          <a:p>
            <a:pPr indent="0" lvl="0" marL="0" marR="0" rtl="0" algn="r">
              <a:spcBef>
                <a:spcPts val="0"/>
              </a:spcBef>
              <a:buSzPct val="25000"/>
              <a:buNone/>
            </a:pPr>
            <a:r>
              <a:rPr b="1" baseline="0" i="0" lang="en-US" sz="2000" u="none" cap="none" strike="noStrike">
                <a:solidFill>
                  <a:schemeClr val="lt1"/>
                </a:solidFill>
                <a:latin typeface="Arial"/>
                <a:ea typeface="Arial"/>
                <a:cs typeface="Arial"/>
                <a:sym typeface="Arial"/>
              </a:rPr>
              <a:t>www.capgemini.com</a:t>
            </a:r>
          </a:p>
        </p:txBody>
      </p:sp>
      <p:pic>
        <p:nvPicPr>
          <p:cNvPr id="317" name="Shape 317"/>
          <p:cNvPicPr preferRelativeResize="0"/>
          <p:nvPr/>
        </p:nvPicPr>
        <p:blipFill>
          <a:blip r:embed="rId1">
            <a:alphaModFix/>
          </a:blip>
          <a:stretch>
            <a:fillRect/>
          </a:stretch>
        </p:blipFill>
        <p:spPr>
          <a:xfrm>
            <a:off x="7939252" y="5932546"/>
            <a:ext cx="278222" cy="263770"/>
          </a:xfrm>
          <a:prstGeom prst="rect">
            <a:avLst/>
          </a:prstGeom>
          <a:noFill/>
          <a:ln>
            <a:noFill/>
          </a:ln>
        </p:spPr>
      </p:pic>
      <p:pic>
        <p:nvPicPr>
          <p:cNvPr id="318" name="Shape 318"/>
          <p:cNvPicPr preferRelativeResize="0"/>
          <p:nvPr/>
        </p:nvPicPr>
        <p:blipFill>
          <a:blip r:embed="rId2">
            <a:alphaModFix/>
          </a:blip>
          <a:stretch>
            <a:fillRect/>
          </a:stretch>
        </p:blipFill>
        <p:spPr>
          <a:xfrm>
            <a:off x="8274664" y="5932546"/>
            <a:ext cx="281313" cy="266700"/>
          </a:xfrm>
          <a:prstGeom prst="rect">
            <a:avLst/>
          </a:prstGeom>
          <a:noFill/>
          <a:ln>
            <a:noFill/>
          </a:ln>
        </p:spPr>
      </p:pic>
      <p:pic>
        <p:nvPicPr>
          <p:cNvPr id="319" name="Shape 319"/>
          <p:cNvPicPr preferRelativeResize="0"/>
          <p:nvPr/>
        </p:nvPicPr>
        <p:blipFill>
          <a:blip r:embed="rId3">
            <a:alphaModFix/>
          </a:blip>
          <a:stretch>
            <a:fillRect/>
          </a:stretch>
        </p:blipFill>
        <p:spPr>
          <a:xfrm>
            <a:off x="8903720" y="5932546"/>
            <a:ext cx="281313" cy="266700"/>
          </a:xfrm>
          <a:prstGeom prst="rect">
            <a:avLst/>
          </a:prstGeom>
          <a:noFill/>
          <a:ln>
            <a:noFill/>
          </a:ln>
        </p:spPr>
      </p:pic>
      <p:pic>
        <p:nvPicPr>
          <p:cNvPr id="320" name="Shape 320"/>
          <p:cNvPicPr preferRelativeResize="0"/>
          <p:nvPr/>
        </p:nvPicPr>
        <p:blipFill>
          <a:blip r:embed="rId4">
            <a:alphaModFix/>
          </a:blip>
          <a:stretch>
            <a:fillRect/>
          </a:stretch>
        </p:blipFill>
        <p:spPr>
          <a:xfrm>
            <a:off x="9242222" y="5932546"/>
            <a:ext cx="281313" cy="266700"/>
          </a:xfrm>
          <a:prstGeom prst="rect">
            <a:avLst/>
          </a:prstGeom>
          <a:noFill/>
          <a:ln>
            <a:noFill/>
          </a:ln>
        </p:spPr>
      </p:pic>
      <p:pic>
        <p:nvPicPr>
          <p:cNvPr id="321" name="Shape 321"/>
          <p:cNvPicPr preferRelativeResize="0"/>
          <p:nvPr/>
        </p:nvPicPr>
        <p:blipFill>
          <a:blip r:embed="rId5">
            <a:alphaModFix/>
          </a:blip>
          <a:stretch>
            <a:fillRect/>
          </a:stretch>
        </p:blipFill>
        <p:spPr>
          <a:xfrm>
            <a:off x="8613167" y="5932546"/>
            <a:ext cx="233362" cy="238125"/>
          </a:xfrm>
          <a:prstGeom prst="rect">
            <a:avLst/>
          </a:prstGeom>
          <a:noFill/>
          <a:ln>
            <a:noFill/>
          </a:ln>
        </p:spPr>
      </p:pic>
      <p:sp>
        <p:nvSpPr>
          <p:cNvPr id="322" name="Shape 322"/>
          <p:cNvSpPr/>
          <p:nvPr/>
        </p:nvSpPr>
        <p:spPr>
          <a:xfrm>
            <a:off x="8613167" y="5932546"/>
            <a:ext cx="233361" cy="238124"/>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ctr" bIns="91425" lIns="91425" rIns="91425" tIns="91425">
            <a:noAutofit/>
          </a:bodyPr>
          <a:lstStyle/>
          <a:p>
            <a:pPr>
              <a:spcBef>
                <a:spcPts val="0"/>
              </a:spcBef>
              <a:buNone/>
            </a:pPr>
            <a:r>
              <a:t/>
            </a:r>
            <a:endParaRPr/>
          </a:p>
        </p:txBody>
      </p:sp>
    </p:spTree>
  </p:cSld>
  <p:clrMap accent1="accent1" accent2="accent2" accent3="accent3" accent4="accent4" accent5="accent5" accent6="accent6" bg1="lt1" bg2="dk2" tx1="dk1" tx2="lt2" folHlink="folHlink" hlink="hlink"/>
  <p:sldLayoutIdLst>
    <p:sldLayoutId id="2147483658" r:id="rId6"/>
    <p:sldLayoutId id="2147483659" r:id="rId7"/>
    <p:sldLayoutId id="2147483660" r:id="rId8"/>
  </p:sldLayoutIdLst>
  <p:hf dt="0" ftr="0" hdr="0" sldNum="0"/>
  <p:txStyles>
    <p:title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p:titleStyle>
    <p:body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bodyStyle>
    <p:other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0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07.png"/><Relationship Id="rId4" Type="http://schemas.openxmlformats.org/officeDocument/2006/relationships/image" Target="../media/image06.png"/><Relationship Id="rId5" Type="http://schemas.openxmlformats.org/officeDocument/2006/relationships/image" Target="../media/image0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05.jpg"/><Relationship Id="rId4" Type="http://schemas.openxmlformats.org/officeDocument/2006/relationships/image" Target="../media/image0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forum.xda-developers.com/nexus-s/development/rd-fixed-uid-host-card-emulation-t1782200/post28991392#post28991392" TargetMode="External"/><Relationship Id="rId4" Type="http://schemas.openxmlformats.org/officeDocument/2006/relationships/hyperlink" Target="https://ridrix.wordpress.com/2009/09/19/mifare-desfire-communication-example/" TargetMode="External"/><Relationship Id="rId11" Type="http://schemas.openxmlformats.org/officeDocument/2006/relationships/hyperlink" Target="https://github.com/jekkos/" TargetMode="External"/><Relationship Id="rId10" Type="http://schemas.openxmlformats.org/officeDocument/2006/relationships/hyperlink" Target="https://github.com/jekkos/" TargetMode="External"/><Relationship Id="rId9" Type="http://schemas.openxmlformats.org/officeDocument/2006/relationships/hyperlink" Target="http://forum.xda-developers.com/showthread.php?t=2573842" TargetMode="External"/><Relationship Id="rId5" Type="http://schemas.openxmlformats.org/officeDocument/2006/relationships/hyperlink" Target="https://github.com/kevinvalk/android-hce-framework" TargetMode="External"/><Relationship Id="rId6" Type="http://schemas.openxmlformats.org/officeDocument/2006/relationships/hyperlink" Target="https://securewww.esat.kuleuven.be/cosic/publications/article-2206.pdf" TargetMode="External"/><Relationship Id="rId7" Type="http://schemas.openxmlformats.org/officeDocument/2006/relationships/hyperlink" Target="http://nelenkov.blogspot.be/" TargetMode="External"/><Relationship Id="rId8" Type="http://schemas.openxmlformats.org/officeDocument/2006/relationships/hyperlink" Target="http://blog.opendatalab.de/hack/2013/11/07/android-host-card-emulation-with-acr122/"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type="ctrTitle"/>
          </p:nvPr>
        </p:nvSpPr>
        <p:spPr>
          <a:xfrm>
            <a:off x="0" y="2256625"/>
            <a:ext cx="7584300" cy="2227199"/>
          </a:xfrm>
          <a:prstGeom prst="rect">
            <a:avLst/>
          </a:prstGeom>
          <a:noFill/>
          <a:ln>
            <a:noFill/>
          </a:ln>
        </p:spPr>
        <p:txBody>
          <a:bodyPr anchorCtr="0" anchor="ctr" bIns="33050" lIns="231400" rIns="33050" tIns="33050">
            <a:noAutofit/>
          </a:bodyPr>
          <a:lstStyle/>
          <a:p>
            <a:pPr indent="0" lvl="0" marL="0" marR="0" rtl="0" algn="l">
              <a:lnSpc>
                <a:spcPct val="85000"/>
              </a:lnSpc>
              <a:spcBef>
                <a:spcPts val="0"/>
              </a:spcBef>
              <a:buClr>
                <a:schemeClr val="dk1"/>
              </a:buClr>
              <a:buSzPct val="25000"/>
              <a:buFont typeface="Arial"/>
              <a:buNone/>
            </a:pPr>
            <a:r>
              <a:rPr b="1" lang="en-US"/>
              <a:t>Android Internals - The Android Nfc stack</a:t>
            </a:r>
          </a:p>
        </p:txBody>
      </p:sp>
      <p:sp>
        <p:nvSpPr>
          <p:cNvPr id="122" name="Shape 122"/>
          <p:cNvSpPr txBox="1"/>
          <p:nvPr>
            <p:ph idx="1" type="subTitle"/>
          </p:nvPr>
        </p:nvSpPr>
        <p:spPr>
          <a:xfrm>
            <a:off x="0" y="4534519"/>
            <a:ext cx="4541229" cy="947749"/>
          </a:xfrm>
          <a:prstGeom prst="rect">
            <a:avLst/>
          </a:prstGeom>
          <a:noFill/>
          <a:ln>
            <a:noFill/>
          </a:ln>
        </p:spPr>
        <p:txBody>
          <a:bodyPr anchorCtr="0" anchor="t" bIns="33050" lIns="231400" rIns="33050" tIns="33050">
            <a:noAutofit/>
          </a:bodyPr>
          <a:lstStyle/>
          <a:p>
            <a:pPr indent="0" lvl="0" marL="0" marR="0" rtl="0" algn="l">
              <a:lnSpc>
                <a:spcPct val="90000"/>
              </a:lnSpc>
              <a:spcBef>
                <a:spcPts val="0"/>
              </a:spcBef>
              <a:spcAft>
                <a:spcPts val="600"/>
              </a:spcAft>
              <a:buClr>
                <a:schemeClr val="accent5"/>
              </a:buClr>
              <a:buSzPct val="25000"/>
              <a:buFont typeface="Arial"/>
              <a:buNone/>
            </a:pPr>
            <a:r>
              <a:rPr b="0" baseline="0" i="0" lang="en-US" sz="2200" u="none" cap="none" strike="noStrike">
                <a:solidFill>
                  <a:schemeClr val="dk1"/>
                </a:solidFill>
                <a:latin typeface="Arial"/>
                <a:ea typeface="Arial"/>
                <a:cs typeface="Arial"/>
                <a:sym typeface="Arial"/>
              </a:rPr>
              <a:t>Diegem, </a:t>
            </a:r>
            <a:r>
              <a:rPr lang="en-US"/>
              <a:t>23</a:t>
            </a:r>
            <a:r>
              <a:rPr b="0" baseline="0" i="0" lang="en-US" sz="2200" u="none" cap="none" strike="noStrike">
                <a:solidFill>
                  <a:schemeClr val="dk1"/>
                </a:solidFill>
                <a:latin typeface="Arial"/>
                <a:ea typeface="Arial"/>
                <a:cs typeface="Arial"/>
                <a:sym typeface="Arial"/>
              </a:rPr>
              <a:t> </a:t>
            </a:r>
            <a:r>
              <a:rPr lang="en-US"/>
              <a:t>November </a:t>
            </a:r>
            <a:r>
              <a:rPr b="0" baseline="0" i="0" lang="en-US" sz="2200" u="none" cap="none" strike="noStrike">
                <a:solidFill>
                  <a:schemeClr val="dk1"/>
                </a:solidFill>
                <a:latin typeface="Arial"/>
                <a:ea typeface="Arial"/>
                <a:cs typeface="Arial"/>
                <a:sym typeface="Arial"/>
              </a:rPr>
              <a:t>201</a:t>
            </a:r>
            <a:r>
              <a:rPr lang="en-US"/>
              <a:t>5</a:t>
            </a:r>
          </a:p>
          <a:p>
            <a:pPr indent="0" lvl="0" marL="0" marR="0" rtl="0" algn="l">
              <a:lnSpc>
                <a:spcPct val="90000"/>
              </a:lnSpc>
              <a:spcBef>
                <a:spcPts val="0"/>
              </a:spcBef>
              <a:spcAft>
                <a:spcPts val="600"/>
              </a:spcAft>
              <a:buClr>
                <a:schemeClr val="accent5"/>
              </a:buClr>
              <a:buSzPct val="25000"/>
              <a:buFont typeface="Arial"/>
              <a:buNone/>
            </a:pPr>
            <a:r>
              <a:rPr lang="en-US"/>
              <a:t>Jeroen Peelaerts</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x="0" y="0"/>
          <a:ext cx="0" cy="0"/>
          <a:chOff x="0" y="0"/>
          <a:chExt cx="0" cy="0"/>
        </a:xfrm>
      </p:grpSpPr>
      <p:sp>
        <p:nvSpPr>
          <p:cNvPr id="128" name="Shape 128"/>
          <p:cNvSpPr txBox="1"/>
          <p:nvPr>
            <p:ph type="title"/>
          </p:nvPr>
        </p:nvSpPr>
        <p:spPr>
          <a:xfrm>
            <a:off x="0" y="0"/>
            <a:ext cx="9905998" cy="1002134"/>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Android internals - The Android NFC stack</a:t>
            </a:r>
          </a:p>
        </p:txBody>
      </p:sp>
      <p:sp>
        <p:nvSpPr>
          <p:cNvPr id="129" name="Shape 129"/>
          <p:cNvSpPr txBox="1"/>
          <p:nvPr>
            <p:ph idx="1" type="body"/>
          </p:nvPr>
        </p:nvSpPr>
        <p:spPr>
          <a:xfrm>
            <a:off x="323487" y="1501976"/>
            <a:ext cx="6807651" cy="2950250"/>
          </a:xfrm>
          <a:prstGeom prst="rect">
            <a:avLst/>
          </a:prstGeom>
          <a:noFill/>
          <a:ln>
            <a:noFill/>
          </a:ln>
        </p:spPr>
        <p:txBody>
          <a:bodyPr anchorCtr="0" anchor="t" bIns="72000" lIns="108000" rIns="72000" tIns="72000">
            <a:noAutofit/>
          </a:bodyPr>
          <a:lstStyle/>
          <a:p>
            <a:pPr indent="-166189" lvl="0" marL="166189" marR="0" rtl="0" algn="l">
              <a:lnSpc>
                <a:spcPct val="90000"/>
              </a:lnSpc>
              <a:spcBef>
                <a:spcPts val="0"/>
              </a:spcBef>
              <a:spcAft>
                <a:spcPts val="600"/>
              </a:spcAft>
              <a:buClr>
                <a:schemeClr val="accent5"/>
              </a:buClr>
              <a:buSzPct val="100000"/>
              <a:buFont typeface="Wingdings"/>
              <a:buChar char="§"/>
            </a:pPr>
            <a:r>
              <a:rPr lang="en-US" sz="3200"/>
              <a:t>Device modding + ROM Cooking</a:t>
            </a:r>
          </a:p>
          <a:p>
            <a:pPr indent="-166189" lvl="0" marL="166189" marR="0" rtl="0" algn="l">
              <a:lnSpc>
                <a:spcPct val="90000"/>
              </a:lnSpc>
              <a:spcBef>
                <a:spcPts val="0"/>
              </a:spcBef>
              <a:spcAft>
                <a:spcPts val="600"/>
              </a:spcAft>
              <a:buClr>
                <a:schemeClr val="accent5"/>
              </a:buClr>
              <a:buSzPct val="100000"/>
              <a:buFont typeface="Wingdings"/>
              <a:buChar char="§"/>
            </a:pPr>
            <a:r>
              <a:rPr lang="en-US" sz="3200"/>
              <a:t>Introduction to NFC technologies (Mifare)</a:t>
            </a:r>
          </a:p>
          <a:p>
            <a:pPr indent="-166188" lvl="0" marL="166188" marR="0" rtl="0" algn="l">
              <a:lnSpc>
                <a:spcPct val="90000"/>
              </a:lnSpc>
              <a:spcBef>
                <a:spcPts val="0"/>
              </a:spcBef>
              <a:spcAft>
                <a:spcPts val="600"/>
              </a:spcAft>
              <a:buClr>
                <a:schemeClr val="accent5"/>
              </a:buClr>
              <a:buSzPct val="100000"/>
              <a:buFont typeface="Wingdings"/>
              <a:buChar char="§"/>
            </a:pPr>
            <a:r>
              <a:rPr b="0" baseline="0" i="0" lang="en-US" sz="3200" u="none" cap="none" strike="noStrike">
                <a:solidFill>
                  <a:srgbClr val="4D4541"/>
                </a:solidFill>
                <a:latin typeface="Arial"/>
                <a:ea typeface="Arial"/>
                <a:cs typeface="Arial"/>
                <a:sym typeface="Arial"/>
              </a:rPr>
              <a:t>Status </a:t>
            </a:r>
            <a:r>
              <a:rPr lang="en-US" sz="3200"/>
              <a:t>of NFC on Android</a:t>
            </a:r>
          </a:p>
          <a:p>
            <a:pPr indent="-166188" lvl="0" marL="166188" marR="0" rtl="0" algn="l">
              <a:lnSpc>
                <a:spcPct val="90000"/>
              </a:lnSpc>
              <a:spcBef>
                <a:spcPts val="0"/>
              </a:spcBef>
              <a:spcAft>
                <a:spcPts val="600"/>
              </a:spcAft>
              <a:buClr>
                <a:schemeClr val="accent5"/>
              </a:buClr>
              <a:buSzPct val="100000"/>
              <a:buFont typeface="Wingdings"/>
              <a:buChar char="§"/>
            </a:pPr>
            <a:r>
              <a:rPr lang="en-US" sz="3200"/>
              <a:t>POC presentation</a:t>
            </a:r>
          </a:p>
          <a:p>
            <a:pPr indent="-166188" lvl="0" marL="166188" marR="0" rtl="0" algn="l">
              <a:lnSpc>
                <a:spcPct val="90000"/>
              </a:lnSpc>
              <a:spcBef>
                <a:spcPts val="0"/>
              </a:spcBef>
              <a:spcAft>
                <a:spcPts val="600"/>
              </a:spcAft>
              <a:buClr>
                <a:schemeClr val="accent5"/>
              </a:buClr>
              <a:buSzPct val="100000"/>
              <a:buFont typeface="Wingdings"/>
              <a:buChar char="§"/>
            </a:pPr>
            <a:r>
              <a:rPr lang="en-US" sz="3200"/>
              <a:t>Possibilities for the future</a:t>
            </a:r>
          </a:p>
          <a:p>
            <a:pPr indent="0" lvl="0" marL="0" marR="0" rtl="0" algn="l">
              <a:lnSpc>
                <a:spcPct val="90000"/>
              </a:lnSpc>
              <a:spcBef>
                <a:spcPts val="0"/>
              </a:spcBef>
              <a:spcAft>
                <a:spcPts val="600"/>
              </a:spcAft>
              <a:buNone/>
            </a:pPr>
            <a:r>
              <a:t/>
            </a:r>
            <a:endParaRPr sz="320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x="0" y="0"/>
          <a:ext cx="0" cy="0"/>
          <a:chOff x="0" y="0"/>
          <a:chExt cx="0" cy="0"/>
        </a:xfrm>
      </p:grpSpPr>
      <p:sp>
        <p:nvSpPr>
          <p:cNvPr id="134" name="Shape 134"/>
          <p:cNvSpPr txBox="1"/>
          <p:nvPr>
            <p:ph type="title"/>
          </p:nvPr>
        </p:nvSpPr>
        <p:spPr>
          <a:xfrm>
            <a:off x="0" y="0"/>
            <a:ext cx="9905998" cy="1002134"/>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Rooting your device</a:t>
            </a:r>
          </a:p>
        </p:txBody>
      </p:sp>
      <p:sp>
        <p:nvSpPr>
          <p:cNvPr id="135" name="Shape 135"/>
          <p:cNvSpPr txBox="1"/>
          <p:nvPr>
            <p:ph idx="1" type="body"/>
          </p:nvPr>
        </p:nvSpPr>
        <p:spPr>
          <a:xfrm>
            <a:off x="323391" y="1494765"/>
            <a:ext cx="9582607" cy="4643751"/>
          </a:xfrm>
          <a:prstGeom prst="rect">
            <a:avLst/>
          </a:prstGeom>
          <a:noFill/>
          <a:ln>
            <a:noFill/>
          </a:ln>
        </p:spPr>
        <p:txBody>
          <a:bodyPr anchorCtr="0" anchor="t" bIns="72000" lIns="108000" rIns="72000" tIns="72000">
            <a:noAutofit/>
          </a:bodyPr>
          <a:lstStyle/>
          <a:p>
            <a:pPr indent="-228600" lvl="0" marL="457200" rtl="0">
              <a:spcBef>
                <a:spcPts val="0"/>
              </a:spcBef>
            </a:pPr>
            <a:r>
              <a:rPr lang="en-US"/>
              <a:t>Required to install custom ROMs </a:t>
            </a:r>
          </a:p>
          <a:p>
            <a:pPr indent="-228600" lvl="0" marL="457200" rtl="0">
              <a:spcBef>
                <a:spcPts val="0"/>
              </a:spcBef>
            </a:pPr>
            <a:r>
              <a:rPr lang="en-US"/>
              <a:t>Gain superuser privileges</a:t>
            </a:r>
          </a:p>
          <a:p>
            <a:pPr indent="-228600" lvl="1" marL="914400" rtl="0">
              <a:spcBef>
                <a:spcPts val="0"/>
              </a:spcBef>
            </a:pPr>
            <a:r>
              <a:rPr lang="en-US"/>
              <a:t>su binary on /system with correct set-uid permissions (run as root)</a:t>
            </a:r>
          </a:p>
          <a:p>
            <a:pPr indent="-228600" lvl="0" marL="457200" rtl="0">
              <a:spcBef>
                <a:spcPts val="0"/>
              </a:spcBef>
            </a:pPr>
            <a:r>
              <a:rPr lang="en-US"/>
              <a:t>Run special apps (that require root)</a:t>
            </a:r>
          </a:p>
          <a:p>
            <a:pPr indent="-228600" lvl="1" marL="914400" rtl="0">
              <a:spcBef>
                <a:spcPts val="0"/>
              </a:spcBef>
            </a:pPr>
            <a:r>
              <a:rPr lang="en-US"/>
              <a:t>Wifi tethering apps</a:t>
            </a:r>
          </a:p>
          <a:p>
            <a:pPr indent="-228600" lvl="1" marL="914400" rtl="0">
              <a:spcBef>
                <a:spcPts val="0"/>
              </a:spcBef>
            </a:pPr>
            <a:r>
              <a:rPr lang="en-US"/>
              <a:t>Overclocking (set governors, io schedulers)</a:t>
            </a:r>
          </a:p>
          <a:p>
            <a:pPr indent="-228600" lvl="1" marL="914400" rtl="0">
              <a:spcBef>
                <a:spcPts val="0"/>
              </a:spcBef>
            </a:pPr>
            <a:r>
              <a:rPr lang="en-US"/>
              <a:t>Ad blocking (/etc/hosts file on /system)</a:t>
            </a:r>
          </a:p>
          <a:p>
            <a:pPr indent="-228600" lvl="0" marL="457200" rtl="0">
              <a:spcBef>
                <a:spcPts val="0"/>
              </a:spcBef>
            </a:pPr>
            <a:r>
              <a:rPr lang="en-US"/>
              <a:t>Full control over device</a:t>
            </a:r>
          </a:p>
          <a:p>
            <a:pPr indent="-228600" lvl="1" marL="914400" rtl="0">
              <a:spcBef>
                <a:spcPts val="0"/>
              </a:spcBef>
            </a:pPr>
            <a:r>
              <a:rPr lang="en-US"/>
              <a:t>Tweak system</a:t>
            </a:r>
          </a:p>
          <a:p>
            <a:pPr indent="-228600" lvl="1" marL="914400" rtl="0">
              <a:spcBef>
                <a:spcPts val="0"/>
              </a:spcBef>
            </a:pPr>
            <a:r>
              <a:rPr lang="en-US"/>
              <a:t>Remove bloatware - KingRoot (temp root)</a:t>
            </a:r>
          </a:p>
          <a:p>
            <a:pPr indent="-228600" lvl="1" marL="914400" rtl="0">
              <a:spcBef>
                <a:spcPts val="0"/>
              </a:spcBef>
            </a:pPr>
            <a:r>
              <a:rPr lang="en-US"/>
              <a:t>Get latest android updates</a:t>
            </a:r>
          </a:p>
          <a:p>
            <a:pPr indent="-228600" lvl="0" marL="457200" rtl="0">
              <a:spcBef>
                <a:spcPts val="0"/>
              </a:spcBef>
            </a:pPr>
            <a:r>
              <a:rPr lang="en-US"/>
              <a:t>Leaves device unsecured!</a:t>
            </a:r>
          </a:p>
          <a:p>
            <a:pPr indent="-228600" lvl="1" marL="914400" rtl="0">
              <a:spcBef>
                <a:spcPts val="0"/>
              </a:spcBef>
            </a:pPr>
            <a:r>
              <a:rPr lang="en-US"/>
              <a:t>Possibly expose user data to apps</a:t>
            </a:r>
          </a:p>
          <a:p>
            <a:pPr indent="-228600" lvl="1" marL="914400" rtl="0">
              <a:spcBef>
                <a:spcPts val="0"/>
              </a:spcBef>
            </a:pPr>
            <a:r>
              <a:rPr lang="en-US"/>
              <a:t>Use encryption to secure data</a:t>
            </a:r>
          </a:p>
          <a:p>
            <a:pPr indent="-228600" lvl="1" marL="914400" rtl="0">
              <a:spcBef>
                <a:spcPts val="0"/>
              </a:spcBef>
            </a:pPr>
            <a:r>
              <a:rPr lang="en-US"/>
              <a:t>Use SuperSu to manage apps requesting root</a:t>
            </a:r>
          </a:p>
          <a:p>
            <a:pPr indent="-228600" lvl="1" marL="914400" rtl="0">
              <a:spcBef>
                <a:spcPts val="0"/>
              </a:spcBef>
            </a:pPr>
            <a:r>
              <a:rPr lang="en-US"/>
              <a:t>Be aware of possible consequences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x="0" y="0"/>
          <a:ext cx="0" cy="0"/>
          <a:chOff x="0" y="0"/>
          <a:chExt cx="0" cy="0"/>
        </a:xfrm>
      </p:grpSpPr>
      <p:sp>
        <p:nvSpPr>
          <p:cNvPr id="141" name="Shape 141"/>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ROM Cooking - Partition layout</a:t>
            </a:r>
          </a:p>
        </p:txBody>
      </p:sp>
      <p:sp>
        <p:nvSpPr>
          <p:cNvPr id="142" name="Shape 142"/>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228600" lvl="0" marL="457200" rtl="0">
              <a:spcBef>
                <a:spcPts val="0"/>
              </a:spcBef>
            </a:pPr>
            <a:r>
              <a:rPr lang="en-US"/>
              <a:t>Partition layout of the NAND flash</a:t>
            </a:r>
          </a:p>
          <a:p>
            <a:pPr indent="-228600" lvl="1" marL="914400" rtl="0">
              <a:spcBef>
                <a:spcPts val="0"/>
              </a:spcBef>
            </a:pPr>
            <a:r>
              <a:rPr lang="en-US"/>
              <a:t>boot loader </a:t>
            </a:r>
          </a:p>
          <a:p>
            <a:pPr indent="-228600" lvl="1" marL="914400" marR="0" rtl="0" algn="l">
              <a:lnSpc>
                <a:spcPct val="90000"/>
              </a:lnSpc>
              <a:spcBef>
                <a:spcPts val="0"/>
              </a:spcBef>
              <a:spcAft>
                <a:spcPts val="600"/>
              </a:spcAft>
            </a:pPr>
            <a:r>
              <a:rPr lang="en-US"/>
              <a:t>recovery (/recovery)</a:t>
            </a:r>
          </a:p>
          <a:p>
            <a:pPr indent="-228600" lvl="1" marL="914400" marR="0" rtl="0" algn="l">
              <a:lnSpc>
                <a:spcPct val="90000"/>
              </a:lnSpc>
              <a:spcBef>
                <a:spcPts val="0"/>
              </a:spcBef>
              <a:spcAft>
                <a:spcPts val="600"/>
              </a:spcAft>
            </a:pPr>
            <a:r>
              <a:rPr lang="en-US"/>
              <a:t>radio - baseband image - serial device in /dev </a:t>
            </a:r>
          </a:p>
          <a:p>
            <a:pPr indent="-228600" lvl="1" marL="914400" marR="0" rtl="0" algn="l">
              <a:lnSpc>
                <a:spcPct val="90000"/>
              </a:lnSpc>
              <a:spcBef>
                <a:spcPts val="0"/>
              </a:spcBef>
              <a:spcAft>
                <a:spcPts val="600"/>
              </a:spcAft>
            </a:pPr>
            <a:r>
              <a:rPr lang="en-US"/>
              <a:t>system (/system)</a:t>
            </a:r>
          </a:p>
          <a:p>
            <a:pPr indent="-228600" lvl="1" marL="914400" marR="0" rtl="0" algn="l">
              <a:lnSpc>
                <a:spcPct val="90000"/>
              </a:lnSpc>
              <a:spcBef>
                <a:spcPts val="0"/>
              </a:spcBef>
              <a:spcAft>
                <a:spcPts val="600"/>
              </a:spcAft>
            </a:pPr>
            <a:r>
              <a:rPr lang="en-US"/>
              <a:t>userdata (/data)</a:t>
            </a:r>
          </a:p>
          <a:p>
            <a:pPr indent="-228600" lvl="1" marL="914400" marR="0" rtl="0" algn="l">
              <a:lnSpc>
                <a:spcPct val="90000"/>
              </a:lnSpc>
              <a:spcBef>
                <a:spcPts val="0"/>
              </a:spcBef>
              <a:spcAft>
                <a:spcPts val="600"/>
              </a:spcAft>
            </a:pPr>
            <a:r>
              <a:rPr lang="en-US"/>
              <a:t>boot (/boot) -&gt; initrd + zImage</a:t>
            </a:r>
          </a:p>
          <a:p>
            <a:pPr indent="-228600" lvl="0" marL="457200" marR="0" rtl="0" algn="l">
              <a:lnSpc>
                <a:spcPct val="90000"/>
              </a:lnSpc>
              <a:spcBef>
                <a:spcPts val="0"/>
              </a:spcBef>
              <a:spcAft>
                <a:spcPts val="600"/>
              </a:spcAft>
            </a:pPr>
            <a:r>
              <a:rPr lang="en-US"/>
              <a:t>Write access to boot and system partitions required</a:t>
            </a:r>
          </a:p>
          <a:p>
            <a:pPr indent="-228600" lvl="0" marL="457200" marR="0" rtl="0" algn="l">
              <a:lnSpc>
                <a:spcPct val="90000"/>
              </a:lnSpc>
              <a:spcBef>
                <a:spcPts val="0"/>
              </a:spcBef>
              <a:spcAft>
                <a:spcPts val="600"/>
              </a:spcAft>
            </a:pPr>
            <a:r>
              <a:rPr lang="en-US"/>
              <a:t>Bootloader unlock</a:t>
            </a:r>
          </a:p>
          <a:p>
            <a:pPr indent="-228600" lvl="1" marL="914400" marR="0" rtl="0" algn="l">
              <a:lnSpc>
                <a:spcPct val="90000"/>
              </a:lnSpc>
              <a:spcBef>
                <a:spcPts val="0"/>
              </a:spcBef>
              <a:spcAft>
                <a:spcPts val="600"/>
              </a:spcAft>
            </a:pPr>
            <a:r>
              <a:rPr lang="en-US"/>
              <a:t>Cannot flash or boot unsigned images</a:t>
            </a:r>
          </a:p>
          <a:p>
            <a:pPr indent="-228600" lvl="2" marL="1371600" marR="0" rtl="0" algn="l">
              <a:lnSpc>
                <a:spcPct val="90000"/>
              </a:lnSpc>
              <a:spcBef>
                <a:spcPts val="0"/>
              </a:spcBef>
              <a:spcAft>
                <a:spcPts val="600"/>
              </a:spcAft>
            </a:pPr>
            <a:r>
              <a:rPr lang="en-US"/>
              <a:t>Developer portal (voids warranty) </a:t>
            </a:r>
            <a:r>
              <a:rPr b="1" lang="en-US" sz="1100"/>
              <a:t>'fastboot oem unlock`</a:t>
            </a:r>
          </a:p>
          <a:p>
            <a:pPr indent="-228600" lvl="2" marL="1371600" marR="0" rtl="0" algn="l">
              <a:lnSpc>
                <a:spcPct val="90000"/>
              </a:lnSpc>
              <a:spcBef>
                <a:spcPts val="0"/>
              </a:spcBef>
              <a:spcAft>
                <a:spcPts val="600"/>
              </a:spcAft>
            </a:pPr>
            <a:r>
              <a:rPr lang="en-US"/>
              <a:t>Byte patching of the bootloader `</a:t>
            </a:r>
            <a:r>
              <a:rPr b="1" lang="en-US" sz="1100">
                <a:solidFill>
                  <a:srgbClr val="000000"/>
                </a:solidFill>
              </a:rPr>
              <a:t>echo -ne "HTCU" | dd of=/dev/block/mmcblk0p2 bs=1 seek=33796</a:t>
            </a:r>
            <a:r>
              <a:rPr lang="en-US" sz="1100">
                <a:solidFill>
                  <a:srgbClr val="000000"/>
                </a:solidFill>
              </a:rPr>
              <a:t>`</a:t>
            </a:r>
          </a:p>
          <a:p>
            <a:pPr indent="-228600" lvl="0" marL="457200" marR="0" rtl="0" algn="l">
              <a:lnSpc>
                <a:spcPct val="90000"/>
              </a:lnSpc>
              <a:spcBef>
                <a:spcPts val="0"/>
              </a:spcBef>
              <a:spcAft>
                <a:spcPts val="600"/>
              </a:spcAft>
            </a:pPr>
            <a:r>
              <a:rPr lang="en-US"/>
              <a:t>Install or boot custom recovery (TWRP)</a:t>
            </a:r>
          </a:p>
          <a:p>
            <a:pPr indent="-228600" lvl="1" marL="914400" marR="0" rtl="0" algn="l">
              <a:lnSpc>
                <a:spcPct val="90000"/>
              </a:lnSpc>
              <a:spcBef>
                <a:spcPts val="0"/>
              </a:spcBef>
              <a:spcAft>
                <a:spcPts val="600"/>
              </a:spcAft>
            </a:pPr>
            <a:r>
              <a:rPr lang="en-US"/>
              <a:t>Install su on /system</a:t>
            </a:r>
          </a:p>
          <a:p>
            <a:pPr indent="-228600" lvl="2" marL="1371600" marR="0" rtl="0" algn="l">
              <a:lnSpc>
                <a:spcPct val="90000"/>
              </a:lnSpc>
              <a:spcBef>
                <a:spcPts val="0"/>
              </a:spcBef>
              <a:spcAft>
                <a:spcPts val="600"/>
              </a:spcAft>
            </a:pPr>
            <a:r>
              <a:rPr lang="en-US"/>
              <a:t>Modify existing stock image and add su binary</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ROM Cooking - Custom recovery</a:t>
            </a:r>
          </a:p>
        </p:txBody>
      </p:sp>
      <p:sp>
        <p:nvSpPr>
          <p:cNvPr id="149" name="Shape 149"/>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0" lvl="0" marL="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pic>
        <p:nvPicPr>
          <p:cNvPr id="150" name="Shape 150"/>
          <p:cNvPicPr preferRelativeResize="0"/>
          <p:nvPr/>
        </p:nvPicPr>
        <p:blipFill>
          <a:blip r:embed="rId3">
            <a:alphaModFix/>
          </a:blip>
          <a:stretch>
            <a:fillRect/>
          </a:stretch>
        </p:blipFill>
        <p:spPr>
          <a:xfrm>
            <a:off x="1666875" y="1544900"/>
            <a:ext cx="6572250" cy="454342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x="0" y="0"/>
          <a:ext cx="0" cy="0"/>
          <a:chOff x="0" y="0"/>
          <a:chExt cx="0" cy="0"/>
        </a:xfrm>
      </p:grpSpPr>
      <p:sp>
        <p:nvSpPr>
          <p:cNvPr id="156" name="Shape 156"/>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ROM Cooking - Bootloader constraints (2)</a:t>
            </a:r>
          </a:p>
        </p:txBody>
      </p:sp>
      <p:sp>
        <p:nvSpPr>
          <p:cNvPr id="157" name="Shape 157"/>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228600" lvl="0" marL="457200" marR="0" rtl="0" algn="l">
              <a:lnSpc>
                <a:spcPct val="90000"/>
              </a:lnSpc>
              <a:spcBef>
                <a:spcPts val="0"/>
              </a:spcBef>
              <a:spcAft>
                <a:spcPts val="600"/>
              </a:spcAft>
              <a:buClr>
                <a:schemeClr val="accent5"/>
              </a:buClr>
              <a:buSzPct val="63636"/>
              <a:buFont typeface="Arial"/>
            </a:pPr>
            <a:r>
              <a:rPr lang="en-US"/>
              <a:t>What if manufacturer doesn’t allow unlock?</a:t>
            </a:r>
          </a:p>
          <a:p>
            <a:pPr indent="-228600" lvl="1" marL="914400" rtl="0">
              <a:spcBef>
                <a:spcPts val="0"/>
              </a:spcBef>
              <a:buClr>
                <a:schemeClr val="accent3"/>
              </a:buClr>
            </a:pPr>
            <a:r>
              <a:rPr lang="en-US" sz="1800"/>
              <a:t>eg. NAND flash locks: HTC S-On and S-Off</a:t>
            </a:r>
          </a:p>
          <a:p>
            <a:pPr indent="-228600" lvl="2" marL="1371600" rtl="0">
              <a:spcBef>
                <a:spcPts val="0"/>
              </a:spcBef>
              <a:buClr>
                <a:schemeClr val="accent2"/>
              </a:buClr>
            </a:pPr>
            <a:r>
              <a:rPr lang="en-US" sz="1600"/>
              <a:t>Flash lock that disables writing to partitions (signal applied to the flash chip)</a:t>
            </a:r>
          </a:p>
          <a:p>
            <a:pPr indent="-228600" lvl="2" marL="1371600" rtl="0">
              <a:spcBef>
                <a:spcPts val="0"/>
              </a:spcBef>
              <a:buClr>
                <a:schemeClr val="accent2"/>
              </a:buClr>
            </a:pPr>
            <a:r>
              <a:rPr lang="en-US" sz="1600"/>
              <a:t>Toggle security flag in the radio NVRAM (read by a kernel module)</a:t>
            </a:r>
          </a:p>
          <a:p>
            <a:pPr indent="-228600" lvl="3" marL="1828800" rtl="0">
              <a:spcBef>
                <a:spcPts val="0"/>
              </a:spcBef>
              <a:buClr>
                <a:schemeClr val="lt2"/>
              </a:buClr>
            </a:pPr>
            <a:r>
              <a:rPr lang="en-US" sz="1400"/>
              <a:t>Flash a patched bootloader (HBOOT) by combining several exploits</a:t>
            </a:r>
          </a:p>
          <a:p>
            <a:pPr indent="-228600" lvl="3" marL="1828800" rtl="0">
              <a:spcBef>
                <a:spcPts val="0"/>
              </a:spcBef>
              <a:buClr>
                <a:schemeClr val="lt2"/>
              </a:buClr>
            </a:pPr>
            <a:r>
              <a:rPr lang="en-US" sz="1400"/>
              <a:t>Official way: fastboot flash unlocktoken Unlock_code.bin</a:t>
            </a:r>
          </a:p>
          <a:p>
            <a:pPr indent="-228600" lvl="1" marL="914400" rtl="0">
              <a:spcBef>
                <a:spcPts val="0"/>
              </a:spcBef>
              <a:buSzPct val="81818"/>
            </a:pPr>
            <a:r>
              <a:rPr lang="en-US"/>
              <a:t>Use a custom exploit</a:t>
            </a:r>
          </a:p>
          <a:p>
            <a:pPr indent="-228600" lvl="2" marL="1371600" rtl="0">
              <a:spcBef>
                <a:spcPts val="0"/>
              </a:spcBef>
            </a:pPr>
            <a:r>
              <a:rPr lang="en-US"/>
              <a:t>BruCon talks</a:t>
            </a:r>
          </a:p>
          <a:p>
            <a:pPr indent="-228600" lvl="2" marL="1371600" rtl="0">
              <a:spcBef>
                <a:spcPts val="0"/>
              </a:spcBef>
            </a:pPr>
            <a:r>
              <a:rPr lang="en-US"/>
              <a:t>zergRush</a:t>
            </a:r>
          </a:p>
          <a:p>
            <a:pPr indent="-228600" lvl="2" marL="1371600" rtl="0">
              <a:spcBef>
                <a:spcPts val="0"/>
              </a:spcBef>
            </a:pPr>
            <a:r>
              <a:rPr lang="en-US"/>
              <a:t>Ashmem exploits</a:t>
            </a:r>
          </a:p>
          <a:p>
            <a:pPr indent="-228600" lvl="2" marL="1371600" rtl="0">
              <a:spcBef>
                <a:spcPts val="0"/>
              </a:spcBef>
            </a:pPr>
            <a:r>
              <a:rPr lang="en-US"/>
              <a:t>Symbolic links vuln	</a:t>
            </a:r>
          </a:p>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pic>
        <p:nvPicPr>
          <p:cNvPr id="158" name="Shape 158"/>
          <p:cNvPicPr preferRelativeResize="0"/>
          <p:nvPr/>
        </p:nvPicPr>
        <p:blipFill>
          <a:blip r:embed="rId3">
            <a:alphaModFix/>
          </a:blip>
          <a:stretch>
            <a:fillRect/>
          </a:stretch>
        </p:blipFill>
        <p:spPr>
          <a:xfrm>
            <a:off x="3582748" y="3081799"/>
            <a:ext cx="4770624" cy="3171299"/>
          </a:xfrm>
          <a:prstGeom prst="rect">
            <a:avLst/>
          </a:prstGeom>
          <a:noFill/>
          <a:ln>
            <a:noFill/>
          </a:ln>
        </p:spPr>
      </p:pic>
      <p:pic>
        <p:nvPicPr>
          <p:cNvPr id="159" name="Shape 159"/>
          <p:cNvPicPr preferRelativeResize="0"/>
          <p:nvPr/>
        </p:nvPicPr>
        <p:blipFill>
          <a:blip r:embed="rId4">
            <a:alphaModFix/>
          </a:blip>
          <a:stretch>
            <a:fillRect/>
          </a:stretch>
        </p:blipFill>
        <p:spPr>
          <a:xfrm>
            <a:off x="896700" y="4433487"/>
            <a:ext cx="2686050" cy="170497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x="0" y="0"/>
          <a:ext cx="0" cy="0"/>
          <a:chOff x="0" y="0"/>
          <a:chExt cx="0" cy="0"/>
        </a:xfrm>
      </p:grpSpPr>
      <p:sp>
        <p:nvSpPr>
          <p:cNvPr id="165" name="Shape 165"/>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ROM Cooking - Building AOSP</a:t>
            </a:r>
          </a:p>
        </p:txBody>
      </p:sp>
      <p:sp>
        <p:nvSpPr>
          <p:cNvPr id="166" name="Shape 166"/>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228600" lvl="0" marL="457200" marR="0" rtl="0" algn="l">
              <a:lnSpc>
                <a:spcPct val="90000"/>
              </a:lnSpc>
              <a:spcBef>
                <a:spcPts val="0"/>
              </a:spcBef>
              <a:spcAft>
                <a:spcPts val="600"/>
              </a:spcAft>
              <a:buClr>
                <a:schemeClr val="accent5"/>
              </a:buClr>
              <a:buSzPct val="63636"/>
              <a:buFont typeface="Arial"/>
            </a:pPr>
            <a:r>
              <a:rPr lang="en-US"/>
              <a:t>Look for device support in AOSP.</a:t>
            </a:r>
          </a:p>
          <a:p>
            <a:pPr indent="-228600" lvl="1" marL="914400" marR="0" rtl="0" algn="l">
              <a:lnSpc>
                <a:spcPct val="90000"/>
              </a:lnSpc>
              <a:spcBef>
                <a:spcPts val="0"/>
              </a:spcBef>
              <a:spcAft>
                <a:spcPts val="600"/>
              </a:spcAft>
            </a:pPr>
            <a:r>
              <a:rPr lang="en-US"/>
              <a:t>Manufacturer needs to release code first</a:t>
            </a:r>
          </a:p>
          <a:p>
            <a:pPr indent="-228600" lvl="0" marL="457200" marR="0" rtl="0" algn="l">
              <a:lnSpc>
                <a:spcPct val="90000"/>
              </a:lnSpc>
              <a:spcBef>
                <a:spcPts val="0"/>
              </a:spcBef>
              <a:spcAft>
                <a:spcPts val="600"/>
              </a:spcAft>
              <a:buClr>
                <a:schemeClr val="accent5"/>
              </a:buClr>
              <a:buSzPct val="63636"/>
              <a:buFont typeface="Arial"/>
            </a:pPr>
            <a:r>
              <a:rPr lang="en-US"/>
              <a:t>Eases development or modification of system components</a:t>
            </a:r>
          </a:p>
          <a:p>
            <a:pPr indent="-228600" lvl="1" marL="914400" rtl="0">
              <a:spcBef>
                <a:spcPts val="0"/>
              </a:spcBef>
            </a:pPr>
            <a:r>
              <a:rPr lang="en-US"/>
              <a:t>Generate debug symbols for debugging native android applications</a:t>
            </a:r>
          </a:p>
          <a:p>
            <a:pPr indent="-228600" lvl="2" marL="1371600" rtl="0">
              <a:spcBef>
                <a:spcPts val="0"/>
              </a:spcBef>
            </a:pPr>
            <a:r>
              <a:rPr lang="en-US"/>
              <a:t>Increases binary size significantly</a:t>
            </a:r>
          </a:p>
          <a:p>
            <a:pPr indent="-228600" lvl="1" marL="914400" rtl="0">
              <a:spcBef>
                <a:spcPts val="0"/>
              </a:spcBef>
            </a:pPr>
            <a:r>
              <a:rPr lang="en-US"/>
              <a:t>Complete build system for the whole android ecosystem (sdk, tools, ..)</a:t>
            </a:r>
          </a:p>
          <a:p>
            <a:pPr indent="-228600" lvl="0" marL="457200" marR="0" rtl="0" algn="l">
              <a:lnSpc>
                <a:spcPct val="90000"/>
              </a:lnSpc>
              <a:spcBef>
                <a:spcPts val="0"/>
              </a:spcBef>
              <a:spcAft>
                <a:spcPts val="600"/>
              </a:spcAft>
            </a:pPr>
            <a:r>
              <a:rPr lang="en-US"/>
              <a:t>Cyanogenmod = based on AOSP</a:t>
            </a:r>
          </a:p>
          <a:p>
            <a:pPr indent="-228600" lvl="1" marL="914400" marR="0" rtl="0" algn="l">
              <a:lnSpc>
                <a:spcPct val="90000"/>
              </a:lnSpc>
              <a:spcBef>
                <a:spcPts val="0"/>
              </a:spcBef>
              <a:spcAft>
                <a:spcPts val="600"/>
              </a:spcAft>
            </a:pPr>
            <a:r>
              <a:rPr lang="en-US"/>
              <a:t>Aftermarket support for your device</a:t>
            </a:r>
          </a:p>
          <a:p>
            <a:pPr indent="-228600" lvl="1" marL="914400" marR="0" rtl="0" algn="l">
              <a:lnSpc>
                <a:spcPct val="90000"/>
              </a:lnSpc>
              <a:spcBef>
                <a:spcPts val="0"/>
              </a:spcBef>
              <a:spcAft>
                <a:spcPts val="600"/>
              </a:spcAft>
            </a:pPr>
            <a:r>
              <a:rPr lang="en-US"/>
              <a:t>About 25gig of code for one device build</a:t>
            </a:r>
          </a:p>
          <a:p>
            <a:pPr indent="-228600" lvl="1" marL="914400" marR="0" rtl="0" algn="l">
              <a:lnSpc>
                <a:spcPct val="90000"/>
              </a:lnSpc>
              <a:spcBef>
                <a:spcPts val="0"/>
              </a:spcBef>
              <a:spcAft>
                <a:spcPts val="600"/>
              </a:spcAft>
            </a:pPr>
            <a:r>
              <a:rPr lang="en-US"/>
              <a:t>Uses repo tool to manage multiple git repositories</a:t>
            </a:r>
          </a:p>
          <a:p>
            <a:pPr indent="-228600" lvl="1" marL="914400" marR="0" rtl="0" algn="l">
              <a:lnSpc>
                <a:spcPct val="90000"/>
              </a:lnSpc>
              <a:spcBef>
                <a:spcPts val="0"/>
              </a:spcBef>
              <a:spcAft>
                <a:spcPts val="600"/>
              </a:spcAft>
            </a:pPr>
            <a:r>
              <a:rPr lang="en-US"/>
              <a:t>Developers can contribute, review patches and check latest commits upstream</a:t>
            </a:r>
          </a:p>
          <a:p>
            <a:pPr indent="-228600" lvl="1" marL="914400" marR="0" rtl="0" algn="l">
              <a:lnSpc>
                <a:spcPct val="90000"/>
              </a:lnSpc>
              <a:spcBef>
                <a:spcPts val="0"/>
              </a:spcBef>
              <a:spcAft>
                <a:spcPts val="600"/>
              </a:spcAft>
            </a:pPr>
            <a:r>
              <a:rPr lang="en-US"/>
              <a:t>Downside: stability, not a lot of testing or quality assurance</a:t>
            </a:r>
          </a:p>
          <a:p>
            <a:pPr indent="-228600" lvl="0" marL="457200" marR="0" rtl="0" algn="l">
              <a:lnSpc>
                <a:spcPct val="90000"/>
              </a:lnSpc>
              <a:spcBef>
                <a:spcPts val="0"/>
              </a:spcBef>
              <a:spcAft>
                <a:spcPts val="600"/>
              </a:spcAft>
            </a:pPr>
            <a:r>
              <a:rPr lang="en-US"/>
              <a:t>Full build easily takes half a day</a:t>
            </a:r>
          </a:p>
          <a:p>
            <a:pPr indent="-228600" lvl="1" marL="914400" marR="0" rtl="0" algn="l">
              <a:lnSpc>
                <a:spcPct val="90000"/>
              </a:lnSpc>
              <a:spcBef>
                <a:spcPts val="0"/>
              </a:spcBef>
              <a:spcAft>
                <a:spcPts val="600"/>
              </a:spcAft>
            </a:pPr>
            <a:r>
              <a:rPr lang="en-US"/>
              <a:t>Partial build might be a better option here</a:t>
            </a:r>
          </a:p>
          <a:p>
            <a:pPr indent="-228600" lvl="1" marL="914400" marR="0" rtl="0" algn="l">
              <a:lnSpc>
                <a:spcPct val="90000"/>
              </a:lnSpc>
              <a:spcBef>
                <a:spcPts val="0"/>
              </a:spcBef>
              <a:spcAft>
                <a:spcPts val="600"/>
              </a:spcAft>
            </a:pPr>
            <a:r>
              <a:rPr lang="en-US"/>
              <a:t>Sync using `</a:t>
            </a:r>
            <a:r>
              <a:rPr b="1" i="1" lang="en-US" sz="1400"/>
              <a:t>adb sync system/`</a:t>
            </a:r>
          </a:p>
          <a:p>
            <a:pPr indent="-228600" lvl="1" marL="914400" marR="0" rtl="0" algn="l">
              <a:lnSpc>
                <a:spcPct val="90000"/>
              </a:lnSpc>
              <a:spcBef>
                <a:spcPts val="0"/>
              </a:spcBef>
              <a:spcAft>
                <a:spcPts val="600"/>
              </a:spcAft>
            </a:pPr>
            <a:r>
              <a:rPr lang="en-US"/>
              <a:t>remove some unneeded projects in a local_manifest.xml</a:t>
            </a:r>
          </a:p>
          <a:p>
            <a:pPr indent="0" lvl="0" marL="0" marR="0" rtl="0" algn="l">
              <a:lnSpc>
                <a:spcPct val="90000"/>
              </a:lnSpc>
              <a:spcBef>
                <a:spcPts val="0"/>
              </a:spcBef>
              <a:spcAft>
                <a:spcPts val="600"/>
              </a:spcAft>
              <a:buNone/>
            </a:pPr>
            <a:r>
              <a:t/>
            </a:r>
            <a:endParaRPr/>
          </a:p>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sp>
        <p:nvSpPr>
          <p:cNvPr id="172" name="Shape 172"/>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Device modding + ROM Cooking - AOSP overview</a:t>
            </a:r>
          </a:p>
        </p:txBody>
      </p:sp>
      <p:sp>
        <p:nvSpPr>
          <p:cNvPr id="173" name="Shape 173"/>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pic>
        <p:nvPicPr>
          <p:cNvPr id="174" name="Shape 174"/>
          <p:cNvPicPr preferRelativeResize="0"/>
          <p:nvPr/>
        </p:nvPicPr>
        <p:blipFill>
          <a:blip r:embed="rId3">
            <a:alphaModFix/>
          </a:blip>
          <a:stretch>
            <a:fillRect/>
          </a:stretch>
        </p:blipFill>
        <p:spPr>
          <a:xfrm>
            <a:off x="1213550" y="1173499"/>
            <a:ext cx="7478890" cy="4964974"/>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
        <p:nvSpPr>
          <p:cNvPr id="180" name="Shape 180"/>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Introduction to NFC technologies</a:t>
            </a:r>
          </a:p>
        </p:txBody>
      </p:sp>
      <p:sp>
        <p:nvSpPr>
          <p:cNvPr id="181" name="Shape 181"/>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228600" lvl="0" marL="457200" marR="0" rtl="0" algn="l">
              <a:lnSpc>
                <a:spcPct val="90000"/>
              </a:lnSpc>
              <a:spcBef>
                <a:spcPts val="0"/>
              </a:spcBef>
              <a:spcAft>
                <a:spcPts val="600"/>
              </a:spcAft>
              <a:buClr>
                <a:schemeClr val="accent5"/>
              </a:buClr>
              <a:buSzPct val="63636"/>
              <a:buFont typeface="Arial"/>
            </a:pPr>
            <a:r>
              <a:rPr lang="en-US"/>
              <a:t>Nfc has many different incompatible implementations </a:t>
            </a:r>
          </a:p>
          <a:p>
            <a:pPr indent="-228600" lvl="1" marL="914400" marR="0" rtl="0" algn="l">
              <a:lnSpc>
                <a:spcPct val="90000"/>
              </a:lnSpc>
              <a:spcBef>
                <a:spcPts val="0"/>
              </a:spcBef>
              <a:spcAft>
                <a:spcPts val="600"/>
              </a:spcAft>
            </a:pPr>
            <a:r>
              <a:rPr lang="en-US"/>
              <a:t>13.65Mhz or 125Khz (RFID)</a:t>
            </a:r>
          </a:p>
          <a:p>
            <a:pPr indent="-228600" lvl="1" marL="914400" marR="0" rtl="0" algn="l">
              <a:lnSpc>
                <a:spcPct val="90000"/>
              </a:lnSpc>
              <a:spcBef>
                <a:spcPts val="0"/>
              </a:spcBef>
              <a:spcAft>
                <a:spcPts val="600"/>
              </a:spcAft>
            </a:pPr>
            <a:r>
              <a:rPr lang="en-US"/>
              <a:t>Lots of different incompatible ‘standards’ </a:t>
            </a:r>
          </a:p>
          <a:p>
            <a:pPr indent="-228600" lvl="2" marL="1371600" marR="0" rtl="0" algn="l">
              <a:lnSpc>
                <a:spcPct val="90000"/>
              </a:lnSpc>
              <a:spcBef>
                <a:spcPts val="0"/>
              </a:spcBef>
              <a:spcAft>
                <a:spcPts val="600"/>
              </a:spcAft>
            </a:pPr>
            <a:r>
              <a:rPr lang="en-US"/>
              <a:t>Mifare (Classic, Ultralight, Desfire), Calypso (Mobib), Felica, ..</a:t>
            </a:r>
          </a:p>
          <a:p>
            <a:pPr indent="-228600" lvl="0" marL="457200" marR="0" rtl="0" algn="l">
              <a:lnSpc>
                <a:spcPct val="90000"/>
              </a:lnSpc>
              <a:spcBef>
                <a:spcPts val="0"/>
              </a:spcBef>
              <a:spcAft>
                <a:spcPts val="600"/>
              </a:spcAft>
            </a:pPr>
            <a:r>
              <a:rPr lang="en-US"/>
              <a:t>This talk: Mifare Desfire EV1</a:t>
            </a:r>
          </a:p>
          <a:p>
            <a:pPr indent="-228600" lvl="1" marL="914400" marR="0" rtl="0" algn="l">
              <a:lnSpc>
                <a:spcPct val="90000"/>
              </a:lnSpc>
              <a:spcBef>
                <a:spcPts val="0"/>
              </a:spcBef>
              <a:spcAft>
                <a:spcPts val="600"/>
              </a:spcAft>
            </a:pPr>
            <a:r>
              <a:rPr lang="en-US"/>
              <a:t>Stored value card.</a:t>
            </a:r>
          </a:p>
          <a:p>
            <a:pPr indent="-228600" lvl="1" marL="914400" marR="0" rtl="0" algn="l">
              <a:lnSpc>
                <a:spcPct val="90000"/>
              </a:lnSpc>
              <a:spcBef>
                <a:spcPts val="0"/>
              </a:spcBef>
              <a:spcAft>
                <a:spcPts val="600"/>
              </a:spcAft>
            </a:pPr>
            <a:r>
              <a:rPr lang="en-US"/>
              <a:t>4K or 8k memory, cryptographic functionality</a:t>
            </a:r>
          </a:p>
          <a:p>
            <a:pPr indent="-228600" lvl="1" marL="914400" marR="0" rtl="0" algn="l">
              <a:lnSpc>
                <a:spcPct val="90000"/>
              </a:lnSpc>
              <a:spcBef>
                <a:spcPts val="0"/>
              </a:spcBef>
              <a:spcAft>
                <a:spcPts val="600"/>
              </a:spcAft>
            </a:pPr>
            <a:r>
              <a:rPr lang="en-US"/>
              <a:t>Considered a secure solution</a:t>
            </a:r>
          </a:p>
          <a:p>
            <a:pPr indent="-228600" lvl="1" marL="914400" marR="0" rtl="0" algn="l">
              <a:lnSpc>
                <a:spcPct val="90000"/>
              </a:lnSpc>
              <a:spcBef>
                <a:spcPts val="0"/>
              </a:spcBef>
              <a:spcAft>
                <a:spcPts val="600"/>
              </a:spcAft>
            </a:pPr>
            <a:r>
              <a:rPr lang="en-US"/>
              <a:t>Directory / File based structure</a:t>
            </a:r>
          </a:p>
          <a:p>
            <a:pPr indent="-228600" lvl="1" marL="914400" marR="0" rtl="0" algn="l">
              <a:lnSpc>
                <a:spcPct val="90000"/>
              </a:lnSpc>
              <a:spcBef>
                <a:spcPts val="0"/>
              </a:spcBef>
              <a:spcAft>
                <a:spcPts val="600"/>
              </a:spcAft>
            </a:pPr>
            <a:r>
              <a:rPr lang="en-US"/>
              <a:t>Legacy versions (&lt;v0.6) only supports DES and 3K3DES.</a:t>
            </a:r>
          </a:p>
          <a:p>
            <a:pPr indent="-228600" lvl="0" marL="457200" marR="0" rtl="0" algn="l">
              <a:lnSpc>
                <a:spcPct val="90000"/>
              </a:lnSpc>
              <a:spcBef>
                <a:spcPts val="0"/>
              </a:spcBef>
              <a:spcAft>
                <a:spcPts val="600"/>
              </a:spcAft>
            </a:pPr>
            <a:r>
              <a:rPr lang="en-US"/>
              <a:t>Communication modes</a:t>
            </a:r>
          </a:p>
          <a:p>
            <a:pPr indent="-228600" lvl="1" marL="914400" marR="0" rtl="0" algn="l">
              <a:lnSpc>
                <a:spcPct val="90000"/>
              </a:lnSpc>
              <a:spcBef>
                <a:spcPts val="0"/>
              </a:spcBef>
              <a:spcAft>
                <a:spcPts val="600"/>
              </a:spcAft>
            </a:pPr>
            <a:r>
              <a:rPr lang="en-US"/>
              <a:t>native, wrapped and iso commandsets</a:t>
            </a:r>
          </a:p>
          <a:p>
            <a:pPr indent="-228600" lvl="2" marL="1371600" marR="0" rtl="0" algn="l">
              <a:lnSpc>
                <a:spcPct val="90000"/>
              </a:lnSpc>
              <a:spcBef>
                <a:spcPts val="0"/>
              </a:spcBef>
              <a:spcAft>
                <a:spcPts val="600"/>
              </a:spcAft>
            </a:pPr>
            <a:r>
              <a:rPr lang="en-US"/>
              <a:t>CLA / INS / P1 / P2 / P3 / Lc / DATA / Le</a:t>
            </a:r>
          </a:p>
          <a:p>
            <a:pPr indent="-228600" lvl="1" marL="914400" marR="0" rtl="0" algn="l">
              <a:lnSpc>
                <a:spcPct val="90000"/>
              </a:lnSpc>
              <a:spcBef>
                <a:spcPts val="0"/>
              </a:spcBef>
              <a:spcAft>
                <a:spcPts val="600"/>
              </a:spcAft>
            </a:pPr>
            <a:r>
              <a:rPr lang="en-US"/>
              <a:t>command style is chosen at the beginning of the session</a:t>
            </a:r>
          </a:p>
          <a:p>
            <a:pPr indent="-228600" lvl="1" marL="914400" marR="0" rtl="0" algn="l">
              <a:lnSpc>
                <a:spcPct val="90000"/>
              </a:lnSpc>
              <a:spcBef>
                <a:spcPts val="0"/>
              </a:spcBef>
              <a:spcAft>
                <a:spcPts val="600"/>
              </a:spcAft>
            </a:pPr>
            <a:r>
              <a:rPr lang="en-US"/>
              <a:t>completely encrypted communication, data + MAC or plain bytes</a:t>
            </a:r>
          </a:p>
          <a:p>
            <a:pPr indent="-228600" lvl="0" marL="457200" marR="0" rtl="0" algn="l">
              <a:lnSpc>
                <a:spcPct val="90000"/>
              </a:lnSpc>
              <a:spcBef>
                <a:spcPts val="0"/>
              </a:spcBef>
              <a:spcAft>
                <a:spcPts val="600"/>
              </a:spcAft>
            </a:pPr>
            <a:r>
              <a:rPr lang="en-US"/>
              <a:t>Tools for interaction</a:t>
            </a:r>
          </a:p>
          <a:p>
            <a:pPr indent="-228600" lvl="1" marL="914400" marR="0" rtl="0" algn="l">
              <a:lnSpc>
                <a:spcPct val="90000"/>
              </a:lnSpc>
              <a:spcBef>
                <a:spcPts val="0"/>
              </a:spcBef>
              <a:spcAft>
                <a:spcPts val="600"/>
              </a:spcAft>
            </a:pPr>
            <a:r>
              <a:rPr lang="en-US"/>
              <a:t>libnfc (PN532), libfreefare</a:t>
            </a:r>
          </a:p>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6" name="Shape 186"/>
        <p:cNvGrpSpPr/>
        <p:nvPr/>
      </p:nvGrpSpPr>
      <p:grpSpPr>
        <a:xfrm>
          <a:off x="0" y="0"/>
          <a:ext cx="0" cy="0"/>
          <a:chOff x="0" y="0"/>
          <a:chExt cx="0" cy="0"/>
        </a:xfrm>
      </p:grpSpPr>
      <p:sp>
        <p:nvSpPr>
          <p:cNvPr id="187" name="Shape 187"/>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Introduction to NFC technologies: Desfire directory/file structure</a:t>
            </a:r>
          </a:p>
        </p:txBody>
      </p:sp>
      <p:sp>
        <p:nvSpPr>
          <p:cNvPr id="188" name="Shape 188"/>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0" lvl="0" marL="0" marR="0" rtl="0" algn="l">
              <a:lnSpc>
                <a:spcPct val="90000"/>
              </a:lnSpc>
              <a:spcBef>
                <a:spcPts val="0"/>
              </a:spcBef>
              <a:spcAft>
                <a:spcPts val="600"/>
              </a:spcAft>
              <a:buNone/>
            </a:pPr>
            <a:r>
              <a:t/>
            </a:r>
            <a:endParaRPr/>
          </a:p>
          <a:p>
            <a:pPr indent="0" lvl="0" marL="4572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pic>
        <p:nvPicPr>
          <p:cNvPr id="189" name="Shape 189"/>
          <p:cNvPicPr preferRelativeResize="0"/>
          <p:nvPr/>
        </p:nvPicPr>
        <p:blipFill>
          <a:blip r:embed="rId3">
            <a:alphaModFix/>
          </a:blip>
          <a:stretch>
            <a:fillRect/>
          </a:stretch>
        </p:blipFill>
        <p:spPr>
          <a:xfrm>
            <a:off x="787425" y="1422300"/>
            <a:ext cx="2467975" cy="4387502"/>
          </a:xfrm>
          <a:prstGeom prst="rect">
            <a:avLst/>
          </a:prstGeom>
          <a:noFill/>
          <a:ln>
            <a:noFill/>
          </a:ln>
        </p:spPr>
      </p:pic>
      <p:pic>
        <p:nvPicPr>
          <p:cNvPr id="190" name="Shape 190"/>
          <p:cNvPicPr preferRelativeResize="0"/>
          <p:nvPr/>
        </p:nvPicPr>
        <p:blipFill>
          <a:blip r:embed="rId4">
            <a:alphaModFix/>
          </a:blip>
          <a:stretch>
            <a:fillRect/>
          </a:stretch>
        </p:blipFill>
        <p:spPr>
          <a:xfrm>
            <a:off x="6632575" y="1422305"/>
            <a:ext cx="2467975" cy="4387487"/>
          </a:xfrm>
          <a:prstGeom prst="rect">
            <a:avLst/>
          </a:prstGeom>
          <a:noFill/>
          <a:ln>
            <a:noFill/>
          </a:ln>
        </p:spPr>
      </p:pic>
      <p:pic>
        <p:nvPicPr>
          <p:cNvPr id="191" name="Shape 191"/>
          <p:cNvPicPr preferRelativeResize="0"/>
          <p:nvPr/>
        </p:nvPicPr>
        <p:blipFill>
          <a:blip r:embed="rId5">
            <a:alphaModFix/>
          </a:blip>
          <a:stretch>
            <a:fillRect/>
          </a:stretch>
        </p:blipFill>
        <p:spPr>
          <a:xfrm>
            <a:off x="3748775" y="1422300"/>
            <a:ext cx="2467975" cy="4387502"/>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6" name="Shape 196"/>
        <p:cNvGrpSpPr/>
        <p:nvPr/>
      </p:nvGrpSpPr>
      <p:grpSpPr>
        <a:xfrm>
          <a:off x="0" y="0"/>
          <a:ext cx="0" cy="0"/>
          <a:chOff x="0" y="0"/>
          <a:chExt cx="0" cy="0"/>
        </a:xfrm>
      </p:grpSpPr>
      <p:sp>
        <p:nvSpPr>
          <p:cNvPr id="197" name="Shape 197"/>
          <p:cNvSpPr txBox="1"/>
          <p:nvPr>
            <p:ph type="title"/>
          </p:nvPr>
        </p:nvSpPr>
        <p:spPr>
          <a:xfrm>
            <a:off x="0" y="0"/>
            <a:ext cx="9906000" cy="1001999"/>
          </a:xfrm>
          <a:prstGeom prst="rect">
            <a:avLst/>
          </a:prstGeom>
          <a:noFill/>
          <a:ln>
            <a:noFill/>
          </a:ln>
        </p:spPr>
        <p:txBody>
          <a:bodyPr anchorCtr="0" anchor="ctr" bIns="33050" lIns="297525" rIns="165275" tIns="33050">
            <a:noAutofit/>
          </a:bodyPr>
          <a:lstStyle/>
          <a:p>
            <a:pPr indent="0" lvl="0" marL="0" marR="0" rtl="0" algn="l">
              <a:lnSpc>
                <a:spcPct val="85000"/>
              </a:lnSpc>
              <a:spcBef>
                <a:spcPts val="0"/>
              </a:spcBef>
              <a:buClr>
                <a:schemeClr val="dk1"/>
              </a:buClr>
              <a:buSzPct val="25000"/>
              <a:buFont typeface="Arial"/>
              <a:buNone/>
            </a:pPr>
            <a:r>
              <a:rPr lang="en-US"/>
              <a:t>Introduction to NFC technologies: Access control</a:t>
            </a:r>
          </a:p>
        </p:txBody>
      </p:sp>
      <p:sp>
        <p:nvSpPr>
          <p:cNvPr id="198" name="Shape 198"/>
          <p:cNvSpPr txBox="1"/>
          <p:nvPr>
            <p:ph idx="1" type="body"/>
          </p:nvPr>
        </p:nvSpPr>
        <p:spPr>
          <a:xfrm>
            <a:off x="323391" y="1494765"/>
            <a:ext cx="9582600" cy="4643699"/>
          </a:xfrm>
          <a:prstGeom prst="rect">
            <a:avLst/>
          </a:prstGeom>
          <a:noFill/>
          <a:ln>
            <a:noFill/>
          </a:ln>
        </p:spPr>
        <p:txBody>
          <a:bodyPr anchorCtr="0" anchor="t" bIns="72000" lIns="108000" rIns="72000" tIns="72000">
            <a:noAutofit/>
          </a:bodyPr>
          <a:lstStyle/>
          <a:p>
            <a:pPr indent="-228600" lvl="0" marL="457200" marR="0" rtl="0" algn="l">
              <a:lnSpc>
                <a:spcPct val="90000"/>
              </a:lnSpc>
              <a:spcBef>
                <a:spcPts val="0"/>
              </a:spcBef>
              <a:spcAft>
                <a:spcPts val="600"/>
              </a:spcAft>
            </a:pPr>
            <a:r>
              <a:rPr lang="en-US"/>
              <a:t>Authentication in NFC access control</a:t>
            </a:r>
          </a:p>
          <a:p>
            <a:pPr indent="-228600" lvl="1" marL="914400" marR="0" rtl="0" algn="l">
              <a:lnSpc>
                <a:spcPct val="90000"/>
              </a:lnSpc>
              <a:spcBef>
                <a:spcPts val="0"/>
              </a:spcBef>
              <a:spcAft>
                <a:spcPts val="600"/>
              </a:spcAft>
            </a:pPr>
            <a:r>
              <a:rPr lang="en-US"/>
              <a:t>UID based</a:t>
            </a:r>
          </a:p>
          <a:p>
            <a:pPr indent="-228600" lvl="2" marL="1371600" marR="0" rtl="0" algn="l">
              <a:lnSpc>
                <a:spcPct val="90000"/>
              </a:lnSpc>
              <a:spcBef>
                <a:spcPts val="0"/>
              </a:spcBef>
              <a:spcAft>
                <a:spcPts val="600"/>
              </a:spcAft>
            </a:pPr>
            <a:r>
              <a:rPr lang="en-US"/>
              <a:t>Can be reconfigured on specific android devices with broadcom chipsets (Nexus 4)</a:t>
            </a:r>
          </a:p>
          <a:p>
            <a:pPr indent="-228600" lvl="2" marL="1371600" marR="0" rtl="0" algn="l">
              <a:lnSpc>
                <a:spcPct val="90000"/>
              </a:lnSpc>
              <a:spcBef>
                <a:spcPts val="0"/>
              </a:spcBef>
              <a:spcAft>
                <a:spcPts val="600"/>
              </a:spcAft>
            </a:pPr>
            <a:r>
              <a:rPr lang="en-US"/>
              <a:t>Can be brute forced as companies buy cards in batches</a:t>
            </a:r>
          </a:p>
          <a:p>
            <a:pPr indent="0" lvl="0" marL="91440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p:txBody>
      </p:sp>
      <p:pic>
        <p:nvPicPr>
          <p:cNvPr id="199" name="Shape 199"/>
          <p:cNvPicPr preferRelativeResize="0"/>
          <p:nvPr/>
        </p:nvPicPr>
        <p:blipFill>
          <a:blip r:embed="rId3">
            <a:alphaModFix/>
          </a:blip>
          <a:stretch>
            <a:fillRect/>
          </a:stretch>
        </p:blipFill>
        <p:spPr>
          <a:xfrm>
            <a:off x="897500" y="3149325"/>
            <a:ext cx="3539849" cy="2647800"/>
          </a:xfrm>
          <a:prstGeom prst="rect">
            <a:avLst/>
          </a:prstGeom>
          <a:noFill/>
          <a:ln>
            <a:noFill/>
          </a:ln>
        </p:spPr>
      </p:pic>
      <p:pic>
        <p:nvPicPr>
          <p:cNvPr id="200" name="Shape 200"/>
          <p:cNvPicPr preferRelativeResize="0"/>
          <p:nvPr/>
        </p:nvPicPr>
        <p:blipFill>
          <a:blip r:embed="rId4">
            <a:alphaModFix/>
          </a:blip>
          <a:stretch>
            <a:fillRect/>
          </a:stretch>
        </p:blipFill>
        <p:spPr>
          <a:xfrm>
            <a:off x="5973599" y="3149325"/>
            <a:ext cx="2643975" cy="2989151"/>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 name="Shape 205"/>
        <p:cNvGrpSpPr/>
        <p:nvPr/>
      </p:nvGrpSpPr>
      <p:grpSpPr>
        <a:xfrm>
          <a:off x="0" y="0"/>
          <a:ext cx="0" cy="0"/>
          <a:chOff x="0" y="0"/>
          <a:chExt cx="0" cy="0"/>
        </a:xfrm>
      </p:grpSpPr>
      <p:sp>
        <p:nvSpPr>
          <p:cNvPr id="206" name="Shape 206"/>
          <p:cNvSpPr txBox="1"/>
          <p:nvPr>
            <p:ph type="title"/>
          </p:nvPr>
        </p:nvSpPr>
        <p:spPr>
          <a:xfrm>
            <a:off x="0" y="0"/>
            <a:ext cx="9906000" cy="1001999"/>
          </a:xfrm>
          <a:prstGeom prst="rect">
            <a:avLst/>
          </a:prstGeom>
        </p:spPr>
        <p:txBody>
          <a:bodyPr anchorCtr="0" anchor="ctr" bIns="91425" lIns="91425" rIns="91425" tIns="91425">
            <a:noAutofit/>
          </a:bodyPr>
          <a:lstStyle/>
          <a:p>
            <a:pPr lvl="0">
              <a:spcBef>
                <a:spcPts val="0"/>
              </a:spcBef>
              <a:buNone/>
            </a:pPr>
            <a:r>
              <a:rPr lang="en-US"/>
              <a:t>Introduction to NFC technologies: Access control</a:t>
            </a:r>
          </a:p>
        </p:txBody>
      </p:sp>
      <p:sp>
        <p:nvSpPr>
          <p:cNvPr id="207" name="Shape 207"/>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Authentication in NFC access control</a:t>
            </a:r>
          </a:p>
          <a:p>
            <a:pPr indent="-228600" lvl="1" marL="914400" rtl="0">
              <a:spcBef>
                <a:spcPts val="0"/>
              </a:spcBef>
            </a:pPr>
            <a:r>
              <a:rPr lang="en-US"/>
              <a:t>Key based</a:t>
            </a:r>
          </a:p>
          <a:p>
            <a:pPr indent="-228600" lvl="2" marL="1371600" rtl="0">
              <a:spcBef>
                <a:spcPts val="0"/>
              </a:spcBef>
            </a:pPr>
            <a:r>
              <a:rPr lang="en-US"/>
              <a:t>Uses random UID (most of the time)</a:t>
            </a:r>
          </a:p>
          <a:p>
            <a:pPr indent="-228600" lvl="2" marL="1371600" rtl="0">
              <a:spcBef>
                <a:spcPts val="0"/>
              </a:spcBef>
            </a:pPr>
            <a:r>
              <a:rPr lang="en-US"/>
              <a:t>Both sides need to have the application key in order to authenticate and setup session</a:t>
            </a:r>
          </a:p>
          <a:p>
            <a:pPr indent="0" marL="0" rtl="0">
              <a:lnSpc>
                <a:spcPct val="115000"/>
              </a:lnSpc>
              <a:spcBef>
                <a:spcPts val="0"/>
              </a:spcBef>
              <a:spcAft>
                <a:spcPts val="0"/>
              </a:spcAft>
              <a:buNone/>
            </a:pPr>
            <a:r>
              <a:rPr b="1" i="1" lang="en-US" sz="1400">
                <a:solidFill>
                  <a:srgbClr val="4D4541"/>
                </a:solidFill>
              </a:rPr>
              <a:t>Get Application IDs</a:t>
            </a:r>
          </a:p>
          <a:p>
            <a:pPr indent="0" marL="0" rtl="0">
              <a:lnSpc>
                <a:spcPct val="115000"/>
              </a:lnSpc>
              <a:spcBef>
                <a:spcPts val="0"/>
              </a:spcBef>
              <a:spcAft>
                <a:spcPts val="0"/>
              </a:spcAft>
              <a:buNone/>
            </a:pPr>
            <a:r>
              <a:rPr i="1" lang="en-US" sz="1400">
                <a:solidFill>
                  <a:srgbClr val="4D4541"/>
                </a:solidFill>
              </a:rPr>
              <a:t>-&gt; 6a</a:t>
            </a:r>
          </a:p>
          <a:p>
            <a:pPr indent="0" marL="0" rtl="0">
              <a:lnSpc>
                <a:spcPct val="115000"/>
              </a:lnSpc>
              <a:spcBef>
                <a:spcPts val="0"/>
              </a:spcBef>
              <a:spcAft>
                <a:spcPts val="0"/>
              </a:spcAft>
              <a:buNone/>
            </a:pPr>
            <a:r>
              <a:rPr i="1" lang="en-US" sz="1400">
                <a:solidFill>
                  <a:srgbClr val="4D4541"/>
                </a:solidFill>
              </a:rPr>
              <a:t>&lt;- 00</a:t>
            </a:r>
          </a:p>
          <a:p>
            <a:pPr indent="0" marL="0" rtl="0">
              <a:lnSpc>
                <a:spcPct val="115000"/>
              </a:lnSpc>
              <a:spcBef>
                <a:spcPts val="0"/>
              </a:spcBef>
              <a:spcAft>
                <a:spcPts val="0"/>
              </a:spcAft>
              <a:buNone/>
            </a:pPr>
            <a:r>
              <a:rPr b="1" i="1" lang="en-US" sz="1400">
                <a:solidFill>
                  <a:srgbClr val="4D4541"/>
                </a:solidFill>
              </a:rPr>
              <a:t>Select PICC application</a:t>
            </a:r>
          </a:p>
          <a:p>
            <a:pPr indent="0" marL="0" rtl="0">
              <a:lnSpc>
                <a:spcPct val="115000"/>
              </a:lnSpc>
              <a:spcBef>
                <a:spcPts val="0"/>
              </a:spcBef>
              <a:spcAft>
                <a:spcPts val="0"/>
              </a:spcAft>
              <a:buNone/>
            </a:pPr>
            <a:r>
              <a:rPr i="1" lang="en-US" sz="1400">
                <a:solidFill>
                  <a:srgbClr val="4D4541"/>
                </a:solidFill>
              </a:rPr>
              <a:t>-&gt; 5a 00 00 00 (select master application AID)</a:t>
            </a:r>
          </a:p>
          <a:p>
            <a:pPr indent="0" marL="0" rtl="0">
              <a:lnSpc>
                <a:spcPct val="115000"/>
              </a:lnSpc>
              <a:spcBef>
                <a:spcPts val="0"/>
              </a:spcBef>
              <a:spcAft>
                <a:spcPts val="0"/>
              </a:spcAft>
              <a:buNone/>
            </a:pPr>
            <a:r>
              <a:rPr i="1" lang="en-US" sz="1400">
                <a:solidFill>
                  <a:srgbClr val="4D4541"/>
                </a:solidFill>
              </a:rPr>
              <a:t>&lt;- 00</a:t>
            </a:r>
          </a:p>
          <a:p>
            <a:pPr indent="0" marL="0" rtl="0">
              <a:spcBef>
                <a:spcPts val="0"/>
              </a:spcBef>
              <a:buNone/>
            </a:pPr>
            <a:r>
              <a:rPr b="1" i="1" lang="en-US" sz="1400"/>
              <a:t>Authenticate with key 0 against selected application</a:t>
            </a:r>
          </a:p>
          <a:p>
            <a:pPr indent="0" marL="0" rtl="0">
              <a:spcBef>
                <a:spcPts val="0"/>
              </a:spcBef>
              <a:buNone/>
            </a:pPr>
            <a:r>
              <a:rPr i="1" lang="en-US" sz="1400"/>
              <a:t>-&gt; 0A 00 (legacy auth - only 3K3DES or DES keys)</a:t>
            </a:r>
          </a:p>
          <a:p>
            <a:pPr indent="0" marL="0" rtl="0">
              <a:spcBef>
                <a:spcPts val="0"/>
              </a:spcBef>
              <a:buNone/>
            </a:pPr>
            <a:r>
              <a:rPr i="1" lang="en-US" sz="1400"/>
              <a:t>&lt;- </a:t>
            </a:r>
            <a:r>
              <a:rPr i="1" lang="en-US" sz="1400">
                <a:solidFill>
                  <a:srgbClr val="434343"/>
                </a:solidFill>
              </a:rPr>
              <a:t>af a2 be cd 03 d8 46 cb 33 (enc random B)</a:t>
            </a:r>
          </a:p>
          <a:p>
            <a:pPr indent="0" marL="0" rtl="0">
              <a:spcBef>
                <a:spcPts val="0"/>
              </a:spcBef>
              <a:buNone/>
            </a:pPr>
            <a:r>
              <a:rPr i="1" lang="en-US" sz="1400">
                <a:solidFill>
                  <a:srgbClr val="434343"/>
                </a:solidFill>
              </a:rPr>
              <a:t>-&gt; </a:t>
            </a:r>
            <a:r>
              <a:rPr i="1" lang="en-US" sz="1400">
                <a:solidFill>
                  <a:srgbClr val="4D4541"/>
                </a:solidFill>
              </a:rPr>
              <a:t>af b0 cc bc ed 8f c8 38 c9 08 dc e2 4d 86 ca ec 3c (enc random B’ + enc random A)</a:t>
            </a:r>
          </a:p>
          <a:p>
            <a:pPr indent="0" marL="0" rtl="0">
              <a:spcBef>
                <a:spcPts val="0"/>
              </a:spcBef>
              <a:buNone/>
            </a:pPr>
            <a:r>
              <a:rPr i="1" lang="en-US" sz="1400">
                <a:solidFill>
                  <a:srgbClr val="4D4541"/>
                </a:solidFill>
              </a:rPr>
              <a:t>&lt;- 00 76 73 d9 49 71 3f f2 d1 (enc random A’)</a:t>
            </a:r>
          </a:p>
          <a:p>
            <a:pPr indent="0" marL="0" rtl="0">
              <a:spcBef>
                <a:spcPts val="0"/>
              </a:spcBef>
              <a:buNone/>
            </a:pPr>
            <a:r>
              <a:rPr b="1" i="1" lang="en-US" sz="1400">
                <a:solidFill>
                  <a:srgbClr val="4D4541"/>
                </a:solidFill>
              </a:rPr>
              <a:t>Session key is now known at both sides. Communication will continue according to settings for the file authenticated to</a:t>
            </a:r>
          </a:p>
          <a:p>
            <a:pPr indent="0" marL="0" rtl="0">
              <a:spcBef>
                <a:spcPts val="0"/>
              </a:spcBef>
              <a:buNone/>
            </a:pPr>
            <a:r>
              <a:t/>
            </a:r>
            <a:endParaRPr i="1" sz="1400">
              <a:solidFill>
                <a:srgbClr val="4D4541"/>
              </a:solidFill>
            </a:endParaRPr>
          </a:p>
          <a:p>
            <a:pPr indent="0" marL="0" rtl="0">
              <a:spcBef>
                <a:spcPts val="0"/>
              </a:spcBef>
              <a:buNone/>
            </a:pPr>
            <a:r>
              <a:t/>
            </a:r>
            <a:endParaRPr i="1" sz="1400">
              <a:solidFill>
                <a:srgbClr val="4D4541"/>
              </a:solidFill>
            </a:endParaRPr>
          </a:p>
          <a:p>
            <a:pPr indent="0" marL="0" rtl="0">
              <a:spcBef>
                <a:spcPts val="0"/>
              </a:spcBef>
              <a:buNone/>
            </a:pPr>
            <a:r>
              <a:t/>
            </a:r>
            <a:endParaRPr i="1" sz="1400">
              <a:solidFill>
                <a:srgbClr val="4D4541"/>
              </a:solidFill>
            </a:endParaRPr>
          </a:p>
          <a:p>
            <a:pPr indent="0" marL="0" rtl="0">
              <a:spcBef>
                <a:spcPts val="0"/>
              </a:spcBef>
              <a:buNone/>
            </a:pPr>
            <a:r>
              <a:t/>
            </a:r>
            <a:endParaRPr b="1" i="1" sz="1400">
              <a:solidFill>
                <a:srgbClr val="434343"/>
              </a:solidFill>
            </a:endParaRPr>
          </a:p>
          <a:p>
            <a:pPr indent="0" marL="0">
              <a:spcBef>
                <a:spcPts val="0"/>
              </a:spcBef>
              <a:buNone/>
            </a:pPr>
            <a:r>
              <a:t/>
            </a:r>
            <a:endParaRPr b="1" i="1" sz="1400"/>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x="0" y="0"/>
          <a:ext cx="0" cy="0"/>
          <a:chOff x="0" y="0"/>
          <a:chExt cx="0" cy="0"/>
        </a:xfrm>
      </p:grpSpPr>
      <p:sp>
        <p:nvSpPr>
          <p:cNvPr id="213" name="Shape 213"/>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Status of NFC on Android: modes of interaction</a:t>
            </a:r>
          </a:p>
        </p:txBody>
      </p:sp>
      <p:sp>
        <p:nvSpPr>
          <p:cNvPr id="214" name="Shape 214"/>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Different reader modes in Android</a:t>
            </a:r>
          </a:p>
          <a:p>
            <a:pPr indent="-228600" lvl="1" marL="914400" rtl="0">
              <a:spcBef>
                <a:spcPts val="0"/>
              </a:spcBef>
            </a:pPr>
            <a:r>
              <a:rPr lang="en-US"/>
              <a:t>Active mode</a:t>
            </a:r>
          </a:p>
          <a:p>
            <a:pPr indent="-228600" lvl="2" marL="1371600" rtl="0">
              <a:spcBef>
                <a:spcPts val="0"/>
              </a:spcBef>
            </a:pPr>
            <a:r>
              <a:rPr lang="en-US"/>
              <a:t>Phone is used as a reader and initiates the connection. standard mode for reading tags.</a:t>
            </a:r>
          </a:p>
          <a:p>
            <a:pPr indent="-228600" lvl="1" marL="914400" rtl="0">
              <a:spcBef>
                <a:spcPts val="0"/>
              </a:spcBef>
            </a:pPr>
            <a:r>
              <a:rPr lang="en-US"/>
              <a:t>Peer-to-Peer (P2P). </a:t>
            </a:r>
          </a:p>
          <a:p>
            <a:pPr indent="-228600" lvl="2" marL="1371600" rtl="0">
              <a:spcBef>
                <a:spcPts val="0"/>
              </a:spcBef>
            </a:pPr>
            <a:r>
              <a:rPr lang="en-US"/>
              <a:t>This mode is the one that has been advertised most by Google. </a:t>
            </a:r>
          </a:p>
          <a:p>
            <a:pPr indent="-228600" lvl="2" marL="1371600" rtl="0">
              <a:spcBef>
                <a:spcPts val="0"/>
              </a:spcBef>
            </a:pPr>
            <a:r>
              <a:rPr lang="en-US"/>
              <a:t>WIll allow to exchange NDEF messages (share contacts, apps, etc)</a:t>
            </a:r>
          </a:p>
          <a:p>
            <a:pPr indent="-228600" lvl="1" marL="914400" rtl="0">
              <a:spcBef>
                <a:spcPts val="0"/>
              </a:spcBef>
            </a:pPr>
            <a:r>
              <a:rPr lang="en-US"/>
              <a:t>Card emulation</a:t>
            </a:r>
          </a:p>
          <a:p>
            <a:pPr indent="-228600" lvl="2" marL="1371600" rtl="0">
              <a:spcBef>
                <a:spcPts val="0"/>
              </a:spcBef>
              <a:buSzPct val="72727"/>
            </a:pPr>
            <a:r>
              <a:rPr lang="en-US"/>
              <a:t>secure element wired to the NFC Controller (eg Nexus 4, Nexus 7)</a:t>
            </a:r>
          </a:p>
          <a:p>
            <a:pPr indent="-228600" lvl="2" marL="1371600" rtl="0">
              <a:spcBef>
                <a:spcPts val="0"/>
              </a:spcBef>
              <a:buSzPct val="72727"/>
            </a:pPr>
            <a:r>
              <a:rPr lang="en-US"/>
              <a:t>would self destroy after several failed auth. attemps (cfr atm card)</a:t>
            </a:r>
          </a:p>
          <a:p>
            <a:pPr indent="-228600" lvl="2" marL="1371600" rtl="0">
              <a:spcBef>
                <a:spcPts val="0"/>
              </a:spcBef>
              <a:buSzPct val="72727"/>
            </a:pPr>
            <a:r>
              <a:rPr lang="en-US"/>
              <a:t>separate secure ‘system’, like a smartcard</a:t>
            </a:r>
          </a:p>
          <a:p>
            <a:pPr indent="-228600" lvl="2" marL="1371600" rtl="0">
              <a:spcBef>
                <a:spcPts val="0"/>
              </a:spcBef>
              <a:buSzPct val="72727"/>
            </a:pPr>
            <a:r>
              <a:rPr lang="en-US"/>
              <a:t>can run javacard applets (JCOP 2.2)</a:t>
            </a:r>
          </a:p>
          <a:p>
            <a:pPr indent="-228600" lvl="2" marL="1371600" rtl="0">
              <a:spcBef>
                <a:spcPts val="0"/>
              </a:spcBef>
              <a:buSzPct val="72727"/>
            </a:pPr>
            <a:r>
              <a:rPr lang="en-US"/>
              <a:t>required special access keys to install applications through GP</a:t>
            </a:r>
          </a:p>
          <a:p>
            <a:pPr indent="-228600" lvl="2" marL="1371600" rtl="0">
              <a:spcBef>
                <a:spcPts val="0"/>
              </a:spcBef>
              <a:buSzPct val="72727"/>
            </a:pPr>
            <a:r>
              <a:rPr lang="en-US"/>
              <a:t>first version of google wallet</a:t>
            </a:r>
          </a:p>
          <a:p>
            <a:pPr indent="-228600" lvl="1" marL="914400" rtl="0">
              <a:spcBef>
                <a:spcPts val="0"/>
              </a:spcBef>
            </a:pPr>
            <a:r>
              <a:rPr lang="en-US"/>
              <a:t>Host card emulation</a:t>
            </a:r>
          </a:p>
          <a:p>
            <a:pPr indent="-228600" lvl="2" marL="1371600" rtl="0">
              <a:spcBef>
                <a:spcPts val="0"/>
              </a:spcBef>
            </a:pPr>
            <a:r>
              <a:rPr lang="en-US"/>
              <a:t>phone acts as a tag or badge</a:t>
            </a:r>
          </a:p>
          <a:p>
            <a:pPr indent="-228600" lvl="2" marL="1371600" rtl="0">
              <a:spcBef>
                <a:spcPts val="0"/>
              </a:spcBef>
            </a:pPr>
            <a:r>
              <a:rPr lang="en-US"/>
              <a:t>security is thrown out of the window</a:t>
            </a:r>
          </a:p>
          <a:p>
            <a:pPr indent="-228600" lvl="2" marL="1371600" rtl="0">
              <a:spcBef>
                <a:spcPts val="0"/>
              </a:spcBef>
            </a:pPr>
            <a:r>
              <a:rPr lang="en-US"/>
              <a:t>can pass data exchange directly to android app</a:t>
            </a:r>
          </a:p>
          <a:p>
            <a:pPr indent="-228600" lvl="2" marL="1371600" rtl="0">
              <a:spcBef>
                <a:spcPts val="0"/>
              </a:spcBef>
            </a:pPr>
            <a:r>
              <a:rPr lang="en-US"/>
              <a:t>two types of host card emulation</a:t>
            </a:r>
          </a:p>
          <a:p>
            <a:pPr indent="0" lvl="0" marL="914400" rtl="0">
              <a:spcBef>
                <a:spcPts val="0"/>
              </a:spcBef>
              <a:buNone/>
            </a:pPr>
            <a:r>
              <a:t/>
            </a:r>
            <a:endParaRPr/>
          </a:p>
          <a:p>
            <a:pPr indent="0" lvl="0" marL="0" rtl="0">
              <a:spcBef>
                <a:spcPts val="0"/>
              </a:spcBef>
              <a:buNone/>
            </a:pPr>
            <a:r>
              <a:t/>
            </a:r>
            <a:endParaRPr/>
          </a:p>
          <a:p>
            <a:pPr indent="0" lvl="0" marL="0" rtl="0">
              <a:spcBef>
                <a:spcPts val="0"/>
              </a:spcBef>
              <a:buNone/>
            </a:pPr>
            <a:r>
              <a:t/>
            </a: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9" name="Shape 219"/>
        <p:cNvGrpSpPr/>
        <p:nvPr/>
      </p:nvGrpSpPr>
      <p:grpSpPr>
        <a:xfrm>
          <a:off x="0" y="0"/>
          <a:ext cx="0" cy="0"/>
          <a:chOff x="0" y="0"/>
          <a:chExt cx="0" cy="0"/>
        </a:xfrm>
      </p:grpSpPr>
      <p:sp>
        <p:nvSpPr>
          <p:cNvPr id="220" name="Shape 220"/>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Status of NFC on Android: modes of interaction</a:t>
            </a:r>
          </a:p>
        </p:txBody>
      </p:sp>
      <p:sp>
        <p:nvSpPr>
          <p:cNvPr id="221" name="Shape 221"/>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Different reader modes in Android</a:t>
            </a:r>
          </a:p>
          <a:p>
            <a:pPr indent="-228600" lvl="1" marL="914400" rtl="0">
              <a:spcBef>
                <a:spcPts val="0"/>
              </a:spcBef>
            </a:pPr>
            <a:r>
              <a:rPr lang="en-US"/>
              <a:t>Active mode</a:t>
            </a:r>
          </a:p>
          <a:p>
            <a:pPr indent="-228600" lvl="2" marL="1371600" rtl="0">
              <a:spcBef>
                <a:spcPts val="0"/>
              </a:spcBef>
            </a:pPr>
            <a:r>
              <a:rPr lang="en-US"/>
              <a:t>Phone is used as a reader and initiates the connection. standard mode for reading tags.</a:t>
            </a:r>
          </a:p>
          <a:p>
            <a:pPr indent="-228600" lvl="1" marL="914400" rtl="0">
              <a:spcBef>
                <a:spcPts val="0"/>
              </a:spcBef>
            </a:pPr>
            <a:r>
              <a:rPr lang="en-US"/>
              <a:t>Peer-to-Peer (P2P). </a:t>
            </a:r>
          </a:p>
          <a:p>
            <a:pPr indent="-228600" lvl="2" marL="1371600" rtl="0">
              <a:spcBef>
                <a:spcPts val="0"/>
              </a:spcBef>
            </a:pPr>
            <a:r>
              <a:rPr lang="en-US"/>
              <a:t>This mode is the one that has been advertised most by Google. </a:t>
            </a:r>
          </a:p>
          <a:p>
            <a:pPr indent="-228600" lvl="2" marL="1371600" rtl="0">
              <a:spcBef>
                <a:spcPts val="0"/>
              </a:spcBef>
            </a:pPr>
            <a:r>
              <a:rPr lang="en-US"/>
              <a:t>WIll allow to exchange NDEF messages (share contacts, apps, etc)</a:t>
            </a:r>
          </a:p>
          <a:p>
            <a:pPr indent="-228600" lvl="1" marL="914400" rtl="0">
              <a:spcBef>
                <a:spcPts val="0"/>
              </a:spcBef>
            </a:pPr>
            <a:r>
              <a:rPr lang="en-US"/>
              <a:t>Card emulation</a:t>
            </a:r>
          </a:p>
          <a:p>
            <a:pPr indent="-228600" lvl="2" marL="1371600" rtl="0">
              <a:spcBef>
                <a:spcPts val="0"/>
              </a:spcBef>
              <a:buSzPct val="72727"/>
            </a:pPr>
            <a:r>
              <a:rPr lang="en-US"/>
              <a:t>secure element wired to the NFC Controller (eg Nexus 4, Nexus 7)</a:t>
            </a:r>
          </a:p>
          <a:p>
            <a:pPr indent="-228600" lvl="2" marL="1371600" rtl="0">
              <a:spcBef>
                <a:spcPts val="0"/>
              </a:spcBef>
              <a:buSzPct val="72727"/>
            </a:pPr>
            <a:r>
              <a:rPr lang="en-US"/>
              <a:t>would self destroy after several failed auth. attemps (cfr atm card)</a:t>
            </a:r>
          </a:p>
          <a:p>
            <a:pPr indent="-228600" lvl="2" marL="1371600" rtl="0">
              <a:spcBef>
                <a:spcPts val="0"/>
              </a:spcBef>
              <a:buSzPct val="72727"/>
            </a:pPr>
            <a:r>
              <a:rPr lang="en-US"/>
              <a:t>separate secure ‘system’, like a smartcard</a:t>
            </a:r>
          </a:p>
          <a:p>
            <a:pPr indent="-228600" lvl="2" marL="1371600" rtl="0">
              <a:spcBef>
                <a:spcPts val="0"/>
              </a:spcBef>
              <a:buSzPct val="72727"/>
            </a:pPr>
            <a:r>
              <a:rPr lang="en-US"/>
              <a:t>can run javacard applets (JCOP 2.2)</a:t>
            </a:r>
          </a:p>
          <a:p>
            <a:pPr indent="-228600" lvl="2" marL="1371600" rtl="0">
              <a:spcBef>
                <a:spcPts val="0"/>
              </a:spcBef>
              <a:buSzPct val="72727"/>
            </a:pPr>
            <a:r>
              <a:rPr lang="en-US"/>
              <a:t>required special access keys to install applications through GP</a:t>
            </a:r>
          </a:p>
          <a:p>
            <a:pPr indent="-228600" lvl="2" marL="1371600" rtl="0">
              <a:spcBef>
                <a:spcPts val="0"/>
              </a:spcBef>
              <a:buSzPct val="72727"/>
            </a:pPr>
            <a:r>
              <a:rPr lang="en-US"/>
              <a:t>first version of google wallet</a:t>
            </a:r>
          </a:p>
          <a:p>
            <a:pPr indent="-228600" lvl="1" marL="914400" rtl="0">
              <a:spcBef>
                <a:spcPts val="0"/>
              </a:spcBef>
            </a:pPr>
            <a:r>
              <a:rPr lang="en-US"/>
              <a:t>Host card emulation</a:t>
            </a:r>
          </a:p>
          <a:p>
            <a:pPr indent="-228600" lvl="2" marL="1371600" rtl="0">
              <a:spcBef>
                <a:spcPts val="0"/>
              </a:spcBef>
            </a:pPr>
            <a:r>
              <a:rPr lang="en-US"/>
              <a:t>phone acts as a tag or badge</a:t>
            </a:r>
          </a:p>
          <a:p>
            <a:pPr indent="-228600" lvl="2" marL="1371600" rtl="0">
              <a:spcBef>
                <a:spcPts val="0"/>
              </a:spcBef>
            </a:pPr>
            <a:r>
              <a:rPr lang="en-US"/>
              <a:t>security is thrown out of the window</a:t>
            </a:r>
          </a:p>
          <a:p>
            <a:pPr indent="-228600" lvl="2" marL="1371600" rtl="0">
              <a:spcBef>
                <a:spcPts val="0"/>
              </a:spcBef>
            </a:pPr>
            <a:r>
              <a:rPr lang="en-US"/>
              <a:t>can pass data exchange directly to android app</a:t>
            </a:r>
          </a:p>
          <a:p>
            <a:pPr indent="-228600" lvl="2" marL="1371600" rtl="0">
              <a:spcBef>
                <a:spcPts val="0"/>
              </a:spcBef>
            </a:pPr>
            <a:r>
              <a:rPr lang="en-US"/>
              <a:t>two types of host card emulation</a:t>
            </a:r>
          </a:p>
          <a:p>
            <a:pPr indent="0" lvl="0" marL="914400" rtl="0">
              <a:spcBef>
                <a:spcPts val="0"/>
              </a:spcBef>
              <a:buNone/>
            </a:pPr>
            <a:r>
              <a:t/>
            </a:r>
            <a:endParaRPr/>
          </a:p>
          <a:p>
            <a:pPr indent="0" lvl="0" marL="0" rtl="0">
              <a:spcBef>
                <a:spcPts val="0"/>
              </a:spcBef>
              <a:buNone/>
            </a:pPr>
            <a:r>
              <a:t/>
            </a:r>
            <a:endParaRPr/>
          </a:p>
          <a:p>
            <a:pPr indent="0" lvl="0" marL="0" rtl="0">
              <a:spcBef>
                <a:spcPts val="0"/>
              </a:spcBef>
              <a:buNone/>
            </a:pPr>
            <a:r>
              <a:t/>
            </a:r>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Status of NFC on Android: card emulation</a:t>
            </a:r>
          </a:p>
        </p:txBody>
      </p:sp>
      <p:sp>
        <p:nvSpPr>
          <p:cNvPr id="228" name="Shape 228"/>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0" lvl="0" marL="0" marR="0" rtl="0" algn="l">
              <a:lnSpc>
                <a:spcPct val="90000"/>
              </a:lnSpc>
              <a:spcBef>
                <a:spcPts val="0"/>
              </a:spcBef>
              <a:spcAft>
                <a:spcPts val="600"/>
              </a:spcAft>
              <a:buNone/>
            </a:pPr>
            <a:r>
              <a:t/>
            </a:r>
            <a:endParaRPr/>
          </a:p>
          <a:p>
            <a:pPr indent="0" lvl="0" marL="0" rtl="0">
              <a:spcBef>
                <a:spcPts val="0"/>
              </a:spcBef>
              <a:buNone/>
            </a:pPr>
            <a:r>
              <a:t/>
            </a:r>
            <a:endParaRPr/>
          </a:p>
          <a:p>
            <a:pPr indent="0" lvl="0" marL="0" marR="0" rtl="0" algn="l">
              <a:lnSpc>
                <a:spcPct val="90000"/>
              </a:lnSpc>
              <a:spcBef>
                <a:spcPts val="0"/>
              </a:spcBef>
              <a:spcAft>
                <a:spcPts val="600"/>
              </a:spcAft>
              <a:buNone/>
            </a:pPr>
            <a:r>
              <a:t/>
            </a:r>
            <a:endParaRPr/>
          </a:p>
          <a:p>
            <a:pPr indent="0" lvl="0" marL="0" rtl="0">
              <a:spcBef>
                <a:spcPts val="0"/>
              </a:spcBef>
              <a:buNone/>
            </a:pPr>
            <a:r>
              <a:t/>
            </a:r>
            <a:endParaRPr/>
          </a:p>
        </p:txBody>
      </p:sp>
      <p:pic>
        <p:nvPicPr>
          <p:cNvPr id="229" name="Shape 229"/>
          <p:cNvPicPr preferRelativeResize="0"/>
          <p:nvPr/>
        </p:nvPicPr>
        <p:blipFill>
          <a:blip r:embed="rId3">
            <a:alphaModFix/>
          </a:blip>
          <a:stretch>
            <a:fillRect/>
          </a:stretch>
        </p:blipFill>
        <p:spPr>
          <a:xfrm>
            <a:off x="1961925" y="1716350"/>
            <a:ext cx="6305550" cy="4200525"/>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 name="Shape 234"/>
        <p:cNvGrpSpPr/>
        <p:nvPr/>
      </p:nvGrpSpPr>
      <p:grpSpPr>
        <a:xfrm>
          <a:off x="0" y="0"/>
          <a:ext cx="0" cy="0"/>
          <a:chOff x="0" y="0"/>
          <a:chExt cx="0" cy="0"/>
        </a:xfrm>
      </p:grpSpPr>
      <p:sp>
        <p:nvSpPr>
          <p:cNvPr id="235" name="Shape 235"/>
          <p:cNvSpPr txBox="1"/>
          <p:nvPr>
            <p:ph type="title"/>
          </p:nvPr>
        </p:nvSpPr>
        <p:spPr>
          <a:xfrm>
            <a:off x="0" y="0"/>
            <a:ext cx="9906000" cy="1001999"/>
          </a:xfrm>
          <a:prstGeom prst="rect">
            <a:avLst/>
          </a:prstGeom>
        </p:spPr>
        <p:txBody>
          <a:bodyPr anchorCtr="0" anchor="ctr" bIns="91425" lIns="91425" rIns="91425" tIns="91425">
            <a:noAutofit/>
          </a:bodyPr>
          <a:lstStyle/>
          <a:p>
            <a:pPr>
              <a:spcBef>
                <a:spcPts val="0"/>
              </a:spcBef>
              <a:buNone/>
            </a:pPr>
            <a:r>
              <a:rPr lang="en-US"/>
              <a:t>Status of nfc on Android: Host card emulation</a:t>
            </a:r>
          </a:p>
        </p:txBody>
      </p:sp>
      <p:sp>
        <p:nvSpPr>
          <p:cNvPr id="236" name="Shape 236"/>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Standard Android host card emulation (4.4)</a:t>
            </a:r>
          </a:p>
          <a:p>
            <a:pPr indent="-228600" lvl="1" marL="914400" rtl="0">
              <a:spcBef>
                <a:spcPts val="0"/>
              </a:spcBef>
            </a:pPr>
            <a:r>
              <a:rPr lang="en-US"/>
              <a:t>Hard to integrate with existing systems</a:t>
            </a:r>
          </a:p>
          <a:p>
            <a:pPr indent="-228600" lvl="2" marL="1371600" rtl="0">
              <a:spcBef>
                <a:spcPts val="0"/>
              </a:spcBef>
            </a:pPr>
            <a:r>
              <a:rPr lang="en-US"/>
              <a:t>AID routing, ..</a:t>
            </a:r>
          </a:p>
          <a:p>
            <a:pPr indent="-228600" lvl="2" marL="1371600" rtl="0">
              <a:spcBef>
                <a:spcPts val="0"/>
              </a:spcBef>
            </a:pPr>
            <a:r>
              <a:rPr lang="en-US"/>
              <a:t>Desfire PCDs working with ISO protocol (full APDUs required)</a:t>
            </a:r>
          </a:p>
          <a:p>
            <a:pPr indent="-228600" lvl="1" marL="914400" rtl="0">
              <a:spcBef>
                <a:spcPts val="0"/>
              </a:spcBef>
            </a:pPr>
            <a:r>
              <a:rPr lang="en-US"/>
              <a:t>Not supported on AOSP for some chipsets</a:t>
            </a:r>
          </a:p>
          <a:p>
            <a:pPr indent="-228600" lvl="1" marL="914400" rtl="0">
              <a:spcBef>
                <a:spcPts val="0"/>
              </a:spcBef>
            </a:pPr>
            <a:r>
              <a:rPr lang="en-US"/>
              <a:t>Broadcom based controllers are supported in AOSP (Nexus 4, Nexus 7, Galaxy S3)</a:t>
            </a:r>
          </a:p>
          <a:p>
            <a:pPr indent="-228600" lvl="1" marL="914400" rtl="0">
              <a:spcBef>
                <a:spcPts val="0"/>
              </a:spcBef>
            </a:pPr>
            <a:r>
              <a:rPr lang="en-US"/>
              <a:t>NXP 544 based controllers are not supported in AOSP (Htc One)</a:t>
            </a:r>
          </a:p>
          <a:p>
            <a:pPr indent="-228600" lvl="0" marL="457200" rtl="0">
              <a:spcBef>
                <a:spcPts val="0"/>
              </a:spcBef>
            </a:pPr>
            <a:r>
              <a:rPr lang="en-US"/>
              <a:t>Patch in Cyanogenmod 9 by Doug Yeager</a:t>
            </a:r>
          </a:p>
          <a:p>
            <a:pPr indent="-228600" lvl="1" marL="914400" rtl="0">
              <a:spcBef>
                <a:spcPts val="0"/>
              </a:spcBef>
            </a:pPr>
            <a:r>
              <a:rPr lang="en-US"/>
              <a:t>Allows to send/receive raw bytes to an nfc reader</a:t>
            </a:r>
          </a:p>
          <a:p>
            <a:pPr indent="-228600" lvl="1" marL="914400" rtl="0">
              <a:spcBef>
                <a:spcPts val="0"/>
              </a:spcBef>
            </a:pPr>
            <a:r>
              <a:rPr lang="en-US"/>
              <a:t>Only works for PN544 chipset (present in HTC One)</a:t>
            </a:r>
          </a:p>
          <a:p>
            <a:pPr indent="-228600" lvl="1" marL="914400" rtl="0">
              <a:spcBef>
                <a:spcPts val="0"/>
              </a:spcBef>
            </a:pPr>
            <a:r>
              <a:rPr lang="en-US"/>
              <a:t>Theoretically supports all DesFire communication modes (native, wrapped, ISO)</a:t>
            </a:r>
          </a:p>
          <a:p>
            <a:pPr indent="-228600" lvl="1" marL="914400" rtl="0">
              <a:spcBef>
                <a:spcPts val="0"/>
              </a:spcBef>
            </a:pPr>
            <a:r>
              <a:rPr lang="en-US"/>
              <a:t>Modify byte values that identify the card to the reader (ATQA, SAK)</a:t>
            </a:r>
          </a:p>
          <a:p>
            <a:pPr indent="-228600" lvl="1" marL="914400" rtl="0">
              <a:spcBef>
                <a:spcPts val="0"/>
              </a:spcBef>
            </a:pPr>
            <a:r>
              <a:rPr lang="en-US"/>
              <a:t>Anti collision request handled by native code</a:t>
            </a:r>
          </a:p>
          <a:p>
            <a:pPr indent="-228600" lvl="1" marL="914400" rtl="0">
              <a:spcBef>
                <a:spcPts val="0"/>
              </a:spcBef>
            </a:pPr>
            <a:r>
              <a:rPr lang="en-US"/>
              <a:t>Patch contains source code for three different modules in android</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1" name="Shape 241"/>
        <p:cNvGrpSpPr/>
        <p:nvPr/>
      </p:nvGrpSpPr>
      <p:grpSpPr>
        <a:xfrm>
          <a:off x="0" y="0"/>
          <a:ext cx="0" cy="0"/>
          <a:chOff x="0" y="0"/>
          <a:chExt cx="0" cy="0"/>
        </a:xfrm>
      </p:grpSpPr>
      <p:sp>
        <p:nvSpPr>
          <p:cNvPr id="242" name="Shape 242"/>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POC Presentation</a:t>
            </a:r>
          </a:p>
        </p:txBody>
      </p:sp>
      <p:sp>
        <p:nvSpPr>
          <p:cNvPr id="243" name="Shape 243"/>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0" lvl="0" marL="0" marR="0" rtl="0" algn="l">
              <a:lnSpc>
                <a:spcPct val="90000"/>
              </a:lnSpc>
              <a:spcBef>
                <a:spcPts val="0"/>
              </a:spcBef>
              <a:spcAft>
                <a:spcPts val="600"/>
              </a:spcAft>
              <a:buNone/>
            </a:pPr>
            <a:r>
              <a:t/>
            </a:r>
            <a:endParaRPr/>
          </a:p>
          <a:p>
            <a:pPr indent="0" lvl="0" marL="0" rtl="0">
              <a:spcBef>
                <a:spcPts val="0"/>
              </a:spcBef>
              <a:buNone/>
            </a:pPr>
            <a:r>
              <a:t/>
            </a:r>
            <a:endParaRPr/>
          </a:p>
        </p:txBody>
      </p:sp>
      <p:pic>
        <p:nvPicPr>
          <p:cNvPr id="244" name="Shape 244"/>
          <p:cNvPicPr preferRelativeResize="0"/>
          <p:nvPr/>
        </p:nvPicPr>
        <p:blipFill>
          <a:blip r:embed="rId3">
            <a:alphaModFix/>
          </a:blip>
          <a:stretch>
            <a:fillRect/>
          </a:stretch>
        </p:blipFill>
        <p:spPr>
          <a:xfrm>
            <a:off x="2491540" y="1494775"/>
            <a:ext cx="4922910" cy="4643700"/>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9" name="Shape 249"/>
        <p:cNvGrpSpPr/>
        <p:nvPr/>
      </p:nvGrpSpPr>
      <p:grpSpPr>
        <a:xfrm>
          <a:off x="0" y="0"/>
          <a:ext cx="0" cy="0"/>
          <a:chOff x="0" y="0"/>
          <a:chExt cx="0" cy="0"/>
        </a:xfrm>
      </p:grpSpPr>
      <p:sp>
        <p:nvSpPr>
          <p:cNvPr id="250" name="Shape 250"/>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Status of NFC on Android: host card emulation</a:t>
            </a:r>
          </a:p>
        </p:txBody>
      </p:sp>
      <p:sp>
        <p:nvSpPr>
          <p:cNvPr id="251" name="Shape 251"/>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Reapplied this patch on top of the latest Cyanogenmod 12.1 (and working!)</a:t>
            </a:r>
          </a:p>
          <a:p>
            <a:pPr indent="-228600" lvl="0" marL="457200" marR="0" rtl="0" algn="l">
              <a:lnSpc>
                <a:spcPct val="90000"/>
              </a:lnSpc>
              <a:spcBef>
                <a:spcPts val="0"/>
              </a:spcBef>
              <a:spcAft>
                <a:spcPts val="600"/>
              </a:spcAft>
              <a:buClr>
                <a:schemeClr val="accent5"/>
              </a:buClr>
              <a:buSzPct val="63636"/>
              <a:buFont typeface="Arial"/>
            </a:pPr>
            <a:r>
              <a:rPr lang="en-US"/>
              <a:t>Lack of documentation for the nfc controllers </a:t>
            </a:r>
          </a:p>
          <a:p>
            <a:pPr indent="-228600" lvl="1" marL="914400" marR="0" rtl="0" algn="l">
              <a:lnSpc>
                <a:spcPct val="90000"/>
              </a:lnSpc>
              <a:spcBef>
                <a:spcPts val="0"/>
              </a:spcBef>
              <a:spcAft>
                <a:spcPts val="600"/>
              </a:spcAft>
            </a:pPr>
            <a:r>
              <a:rPr lang="en-US"/>
              <a:t>No complete firmware manual to be found for PN544 (only under NDA)</a:t>
            </a:r>
          </a:p>
          <a:p>
            <a:pPr indent="-228600" lvl="1" marL="914400" marR="0" rtl="0" algn="l">
              <a:lnSpc>
                <a:spcPct val="90000"/>
              </a:lnSpc>
              <a:spcBef>
                <a:spcPts val="0"/>
              </a:spcBef>
              <a:spcAft>
                <a:spcPts val="600"/>
              </a:spcAft>
            </a:pPr>
            <a:r>
              <a:rPr lang="en-US"/>
              <a:t>Found quite some NXP copyrighted code in the Cyanogenmod patch</a:t>
            </a:r>
          </a:p>
          <a:p>
            <a:pPr indent="-228600" lvl="1" marL="914400" marR="0" rtl="0" algn="l">
              <a:lnSpc>
                <a:spcPct val="90000"/>
              </a:lnSpc>
              <a:spcBef>
                <a:spcPts val="0"/>
              </a:spcBef>
              <a:spcAft>
                <a:spcPts val="600"/>
              </a:spcAft>
            </a:pPr>
            <a:r>
              <a:rPr lang="en-US"/>
              <a:t>Special features can be enabled by loading a config file into the controller’s EEPROM (</a:t>
            </a:r>
            <a:r>
              <a:rPr lang="en-US" sz="1600"/>
              <a:t>nfc_hw.c file)</a:t>
            </a:r>
          </a:p>
          <a:p>
            <a:pPr indent="-228600" lvl="2" marL="1371600" marR="0" rtl="0" algn="l">
              <a:lnSpc>
                <a:spcPct val="90000"/>
              </a:lnSpc>
              <a:spcBef>
                <a:spcPts val="0"/>
              </a:spcBef>
              <a:spcAft>
                <a:spcPts val="600"/>
              </a:spcAft>
            </a:pPr>
            <a:r>
              <a:rPr lang="en-US"/>
              <a:t>Most of the register addresses are unknown</a:t>
            </a:r>
          </a:p>
          <a:p>
            <a:pPr indent="-228600" lvl="2" marL="1371600" marR="0" rtl="0" algn="l">
              <a:lnSpc>
                <a:spcPct val="90000"/>
              </a:lnSpc>
              <a:spcBef>
                <a:spcPts val="0"/>
              </a:spcBef>
              <a:spcAft>
                <a:spcPts val="600"/>
              </a:spcAft>
            </a:pPr>
            <a:r>
              <a:rPr lang="en-US"/>
              <a:t>Disabling parity checks on the frame bytes would be nice (mfoc attack)</a:t>
            </a:r>
          </a:p>
          <a:p>
            <a:pPr indent="-228600" lvl="2" marL="1371600" marR="0" rtl="0" algn="l">
              <a:lnSpc>
                <a:spcPct val="90000"/>
              </a:lnSpc>
              <a:spcBef>
                <a:spcPts val="0"/>
              </a:spcBef>
              <a:spcAft>
                <a:spcPts val="600"/>
              </a:spcAft>
            </a:pPr>
            <a:r>
              <a:rPr lang="en-US"/>
              <a:t>Disassembling pn544_fw.so firmware could be an option</a:t>
            </a:r>
          </a:p>
          <a:p>
            <a:pPr indent="-228600" lvl="0" marL="457200" marR="0" rtl="0" algn="l">
              <a:lnSpc>
                <a:spcPct val="90000"/>
              </a:lnSpc>
              <a:spcBef>
                <a:spcPts val="0"/>
              </a:spcBef>
              <a:spcAft>
                <a:spcPts val="600"/>
              </a:spcAft>
            </a:pPr>
            <a:r>
              <a:rPr lang="en-US"/>
              <a:t>Currently most of the open source tools exists for NXP’s pn532</a:t>
            </a:r>
          </a:p>
          <a:p>
            <a:pPr indent="-228600" lvl="1" marL="914400" marR="0" rtl="0" algn="l">
              <a:lnSpc>
                <a:spcPct val="90000"/>
              </a:lnSpc>
              <a:spcBef>
                <a:spcPts val="0"/>
              </a:spcBef>
              <a:spcAft>
                <a:spcPts val="600"/>
              </a:spcAft>
            </a:pPr>
            <a:r>
              <a:rPr lang="en-US"/>
              <a:t>The only nfc controller thas has a publicly available manual (instruction set) available</a:t>
            </a:r>
          </a:p>
          <a:p>
            <a:pPr indent="-228600" lvl="1" marL="914400" marR="0" rtl="0" algn="l">
              <a:lnSpc>
                <a:spcPct val="90000"/>
              </a:lnSpc>
              <a:spcBef>
                <a:spcPts val="0"/>
              </a:spcBef>
              <a:spcAft>
                <a:spcPts val="600"/>
              </a:spcAft>
            </a:pPr>
            <a:r>
              <a:rPr lang="en-US"/>
              <a:t>Good support in libnfc, libfreefare and other tools</a:t>
            </a:r>
          </a:p>
          <a:p>
            <a:pPr indent="-228600" lvl="1" marL="914400" marR="0" rtl="0" algn="l">
              <a:lnSpc>
                <a:spcPct val="90000"/>
              </a:lnSpc>
              <a:spcBef>
                <a:spcPts val="0"/>
              </a:spcBef>
              <a:spcAft>
                <a:spcPts val="600"/>
              </a:spcAft>
            </a:pPr>
            <a:r>
              <a:rPr lang="en-US"/>
              <a:t>Handy to test new functionality in the app</a:t>
            </a:r>
          </a:p>
          <a:p>
            <a:pPr indent="0" lvl="0" marL="0" marR="0" rtl="0" algn="l">
              <a:lnSpc>
                <a:spcPct val="90000"/>
              </a:lnSpc>
              <a:spcBef>
                <a:spcPts val="0"/>
              </a:spcBef>
              <a:spcAft>
                <a:spcPts val="600"/>
              </a:spcAft>
              <a:buNone/>
            </a:pPr>
            <a:r>
              <a:t/>
            </a:r>
            <a:endParaRPr/>
          </a:p>
          <a:p>
            <a:pPr indent="0" lvl="0" marL="0" marR="0" rtl="0" algn="l">
              <a:lnSpc>
                <a:spcPct val="90000"/>
              </a:lnSpc>
              <a:spcBef>
                <a:spcPts val="0"/>
              </a:spcBef>
              <a:spcAft>
                <a:spcPts val="600"/>
              </a:spcAft>
              <a:buNone/>
            </a:pPr>
            <a:r>
              <a:t/>
            </a:r>
            <a:endParaRPr/>
          </a:p>
          <a:p>
            <a:pPr indent="0" lvl="0" marL="0" rtl="0">
              <a:spcBef>
                <a:spcPts val="0"/>
              </a:spcBef>
              <a:buNone/>
            </a:pPr>
            <a:r>
              <a:t/>
            </a:r>
            <a:endParaRPr/>
          </a:p>
        </p:txBody>
      </p:sp>
      <p:sp>
        <p:nvSpPr>
          <p:cNvPr id="252" name="Shape 252"/>
          <p:cNvSpPr txBox="1"/>
          <p:nvPr/>
        </p:nvSpPr>
        <p:spPr>
          <a:xfrm>
            <a:off x="0" y="0"/>
            <a:ext cx="3000000" cy="3000000"/>
          </a:xfrm>
          <a:prstGeom prst="rect">
            <a:avLst/>
          </a:prstGeom>
          <a:noFill/>
          <a:ln>
            <a:noFill/>
          </a:ln>
        </p:spPr>
        <p:txBody>
          <a:bodyPr anchorCtr="0" anchor="ctr" bIns="91425" lIns="91425" rIns="91425" tIns="91425">
            <a:noAutofit/>
          </a:bodyPr>
          <a:lstStyle/>
          <a:p>
            <a:pPr lvl="0" rtl="0">
              <a:spcBef>
                <a:spcPts val="0"/>
              </a:spcBef>
              <a:buNone/>
            </a:pPr>
            <a:r>
              <a:rPr lang="en-US"/>
              <a:t> </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7" name="Shape 257"/>
        <p:cNvGrpSpPr/>
        <p:nvPr/>
      </p:nvGrpSpPr>
      <p:grpSpPr>
        <a:xfrm>
          <a:off x="0" y="0"/>
          <a:ext cx="0" cy="0"/>
          <a:chOff x="0" y="0"/>
          <a:chExt cx="0" cy="0"/>
        </a:xfrm>
      </p:grpSpPr>
      <p:sp>
        <p:nvSpPr>
          <p:cNvPr id="258" name="Shape 258"/>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POC Presentation: Building a custom NFC App</a:t>
            </a:r>
          </a:p>
        </p:txBody>
      </p:sp>
      <p:sp>
        <p:nvSpPr>
          <p:cNvPr id="259" name="Shape 259"/>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Build an app to communicate with the readers at Capgemini</a:t>
            </a:r>
          </a:p>
          <a:p>
            <a:pPr indent="-228600" lvl="1" marL="914400" rtl="0">
              <a:spcBef>
                <a:spcPts val="0"/>
              </a:spcBef>
            </a:pPr>
            <a:r>
              <a:rPr lang="en-US"/>
              <a:t>Need to access a custom, hidden API in the patched Android framework jar</a:t>
            </a:r>
          </a:p>
          <a:p>
            <a:pPr indent="-228600" lvl="1" marL="914400" rtl="0">
              <a:spcBef>
                <a:spcPts val="0"/>
              </a:spcBef>
            </a:pPr>
            <a:r>
              <a:rPr lang="en-US"/>
              <a:t>Can’t compile against these types, unless we rebuild the android sdk ourselves</a:t>
            </a:r>
          </a:p>
          <a:p>
            <a:pPr indent="-228600" lvl="1" marL="914400" rtl="0">
              <a:spcBef>
                <a:spcPts val="0"/>
              </a:spcBef>
            </a:pPr>
            <a:r>
              <a:rPr lang="en-US"/>
              <a:t>Solved by using reflection to get the right tag type at runtime</a:t>
            </a:r>
          </a:p>
          <a:p>
            <a:pPr indent="-228600" lvl="1" marL="914400" rtl="0">
              <a:spcBef>
                <a:spcPts val="0"/>
              </a:spcBef>
            </a:pPr>
            <a:r>
              <a:rPr lang="en-US"/>
              <a:t>Communication was initially only possible in a foreground thread</a:t>
            </a:r>
          </a:p>
          <a:p>
            <a:pPr indent="-228600" lvl="1" marL="914400" rtl="0">
              <a:spcBef>
                <a:spcPts val="0"/>
              </a:spcBef>
            </a:pPr>
            <a:r>
              <a:rPr lang="en-US"/>
              <a:t>Based on previous work of a dutch student’s thesis (Kevin Valk)</a:t>
            </a:r>
          </a:p>
          <a:p>
            <a:pPr indent="-228600" lvl="0" marL="457200" rtl="0">
              <a:spcBef>
                <a:spcPts val="0"/>
              </a:spcBef>
            </a:pPr>
            <a:r>
              <a:rPr lang="en-US"/>
              <a:t>Need to emulate the complete Desfire Protocol in software (in the app)</a:t>
            </a:r>
          </a:p>
          <a:p>
            <a:pPr indent="-228600" lvl="1" marL="914400" rtl="0">
              <a:spcBef>
                <a:spcPts val="0"/>
              </a:spcBef>
            </a:pPr>
            <a:r>
              <a:rPr lang="en-US"/>
              <a:t>Opensource legacy protocol implementation for JavaCard (done at KULeuven)</a:t>
            </a:r>
          </a:p>
          <a:p>
            <a:pPr indent="-228600" lvl="2" marL="1371600" rtl="0">
              <a:spcBef>
                <a:spcPts val="0"/>
              </a:spcBef>
            </a:pPr>
            <a:r>
              <a:rPr lang="en-US"/>
              <a:t>Could be installed on a secure element in older devices, if cardmanager keys are known</a:t>
            </a:r>
          </a:p>
          <a:p>
            <a:pPr indent="-228600" lvl="2" marL="1371600" rtl="0">
              <a:spcBef>
                <a:spcPts val="0"/>
              </a:spcBef>
            </a:pPr>
            <a:r>
              <a:rPr lang="en-US"/>
              <a:t>For newer devices: transplant code to integrate with the previous framework</a:t>
            </a:r>
          </a:p>
          <a:p>
            <a:pPr indent="-228600" lvl="1" marL="914400" rtl="0">
              <a:spcBef>
                <a:spcPts val="0"/>
              </a:spcBef>
            </a:pPr>
            <a:r>
              <a:rPr lang="en-US"/>
              <a:t>Adapt to support AES authentication for applications on the DesFire card</a:t>
            </a:r>
          </a:p>
          <a:p>
            <a:pPr indent="-228600" lvl="0" marL="457200" rtl="0">
              <a:spcBef>
                <a:spcPts val="0"/>
              </a:spcBef>
            </a:pPr>
            <a:r>
              <a:rPr lang="en-US"/>
              <a:t>Creating applications on the card requires quite some functionality</a:t>
            </a:r>
          </a:p>
          <a:p>
            <a:pPr indent="-228600" lvl="1" marL="914400" rtl="0">
              <a:spcBef>
                <a:spcPts val="0"/>
              </a:spcBef>
            </a:pPr>
            <a:r>
              <a:rPr lang="en-US"/>
              <a:t>Keys for existing application might be imported directly</a:t>
            </a:r>
          </a:p>
          <a:p>
            <a:pPr indent="-228600" lvl="1" marL="914400" rtl="0">
              <a:spcBef>
                <a:spcPts val="0"/>
              </a:spcBef>
            </a:pPr>
            <a:r>
              <a:rPr lang="en-US"/>
              <a:t>nice to have a working whole more quickly</a:t>
            </a:r>
          </a:p>
          <a:p>
            <a:pPr indent="-228600" lvl="1" marL="914400" rtl="0">
              <a:spcBef>
                <a:spcPts val="0"/>
              </a:spcBef>
            </a:pPr>
            <a:r>
              <a:rPr lang="en-US"/>
              <a:t>No official documentation on how DesFire protocol works (NDA)</a:t>
            </a:r>
          </a:p>
          <a:p>
            <a:pPr indent="-228600" lvl="2" marL="1371600" rtl="0">
              <a:spcBef>
                <a:spcPts val="0"/>
              </a:spcBef>
            </a:pPr>
            <a:r>
              <a:rPr lang="en-US"/>
              <a:t>mostly used the code in libfreefare as a reference</a:t>
            </a:r>
          </a:p>
          <a:p>
            <a:pPr indent="0" lvl="0" marL="0" rtl="0">
              <a:spcBef>
                <a:spcPts val="0"/>
              </a:spcBef>
              <a:buNone/>
            </a:pPr>
            <a:r>
              <a:t/>
            </a:r>
            <a:endParaRPr/>
          </a:p>
          <a:p>
            <a:pPr indent="0" lvl="0" marL="457200" rtl="0">
              <a:spcBef>
                <a:spcPts val="0"/>
              </a:spcBef>
              <a:buNone/>
            </a:pPr>
            <a:r>
              <a:t/>
            </a:r>
            <a:endParaRP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x="0" y="0"/>
          <a:ext cx="0" cy="0"/>
          <a:chOff x="0" y="0"/>
          <a:chExt cx="0" cy="0"/>
        </a:xfrm>
      </p:grpSpPr>
      <p:sp>
        <p:nvSpPr>
          <p:cNvPr id="265" name="Shape 265"/>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POC Presentation: Building a custom NFC App</a:t>
            </a:r>
          </a:p>
        </p:txBody>
      </p:sp>
      <p:sp>
        <p:nvSpPr>
          <p:cNvPr id="266" name="Shape 266"/>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rtl="0">
              <a:spcBef>
                <a:spcPts val="0"/>
              </a:spcBef>
            </a:pPr>
            <a:r>
              <a:rPr lang="en-US"/>
              <a:t>Implement basic get version in the app command as proof of concept</a:t>
            </a:r>
          </a:p>
          <a:p>
            <a:pPr indent="-228600" lvl="0" marL="457200" rtl="0">
              <a:spcBef>
                <a:spcPts val="0"/>
              </a:spcBef>
            </a:pPr>
            <a:r>
              <a:rPr lang="en-US"/>
              <a:t>Tag detection in libfreefare (demo)</a:t>
            </a:r>
          </a:p>
          <a:p>
            <a:pPr indent="-228600" lvl="1" marL="914400" rtl="0">
              <a:spcBef>
                <a:spcPts val="0"/>
              </a:spcBef>
            </a:pPr>
            <a:r>
              <a:rPr lang="en-US"/>
              <a:t>tag detection was done through SAK/ATQA + ATS values.</a:t>
            </a:r>
          </a:p>
          <a:p>
            <a:pPr indent="-228600" lvl="2" marL="1371600" rtl="0">
              <a:spcBef>
                <a:spcPts val="0"/>
              </a:spcBef>
            </a:pPr>
            <a:r>
              <a:rPr lang="en-US"/>
              <a:t>these values were adapt in lbnfc-xp to represent those of a DesFire card</a:t>
            </a:r>
          </a:p>
          <a:p>
            <a:pPr indent="-228600" lvl="1" marL="914400" rtl="0">
              <a:spcBef>
                <a:spcPts val="0"/>
              </a:spcBef>
            </a:pPr>
            <a:r>
              <a:rPr lang="en-US"/>
              <a:t>proposed a patch to libfreefare to improve this (pr still pending)</a:t>
            </a:r>
          </a:p>
          <a:p>
            <a:pPr indent="-228600" lvl="0" marL="457200" rtl="0">
              <a:spcBef>
                <a:spcPts val="0"/>
              </a:spcBef>
            </a:pPr>
            <a:r>
              <a:rPr lang="en-US"/>
              <a:t>Currently WIP is authentication against a DesFire application for newer versions</a:t>
            </a:r>
          </a:p>
          <a:p>
            <a:pPr indent="-228600" lvl="1" marL="914400" rtl="0">
              <a:spcBef>
                <a:spcPts val="0"/>
              </a:spcBef>
            </a:pPr>
            <a:r>
              <a:rPr lang="en-US"/>
              <a:t>Implementation for session key generation is done</a:t>
            </a:r>
          </a:p>
          <a:p>
            <a:pPr indent="-228600" lvl="1" marL="914400" rtl="0">
              <a:spcBef>
                <a:spcPts val="0"/>
              </a:spcBef>
            </a:pPr>
            <a:r>
              <a:rPr lang="en-US"/>
              <a:t>Currently app is built to work with wrapped protocol</a:t>
            </a:r>
          </a:p>
          <a:p>
            <a:pPr indent="-228600" lvl="1" marL="914400" rtl="0">
              <a:spcBef>
                <a:spcPts val="0"/>
              </a:spcBef>
            </a:pPr>
            <a:r>
              <a:rPr lang="en-US"/>
              <a:t>WIP to enable key / application creation on the app</a:t>
            </a:r>
          </a:p>
          <a:p>
            <a:pPr indent="-228600" lvl="0" marL="457200" rtl="0">
              <a:spcBef>
                <a:spcPts val="0"/>
              </a:spcBef>
            </a:pPr>
            <a:r>
              <a:rPr lang="en-US"/>
              <a:t>Communication log below</a:t>
            </a:r>
          </a:p>
          <a:p>
            <a:pPr indent="-228600" lvl="1" marL="914400" rtl="0">
              <a:spcBef>
                <a:spcPts val="0"/>
              </a:spcBef>
            </a:pPr>
            <a:r>
              <a:rPr lang="en-US"/>
              <a:t>Reader tries to select application 0x40 0x83 0XF4 (see previous screenshots)</a:t>
            </a:r>
          </a:p>
          <a:p>
            <a:pPr indent="0" marL="0" rtl="0">
              <a:lnSpc>
                <a:spcPct val="115000"/>
              </a:lnSpc>
              <a:spcBef>
                <a:spcPts val="0"/>
              </a:spcBef>
              <a:spcAft>
                <a:spcPts val="0"/>
              </a:spcAft>
              <a:buNone/>
            </a:pPr>
            <a:r>
              <a:rPr i="1" lang="en-US" sz="1400">
                <a:solidFill>
                  <a:srgbClr val="4D4541"/>
                </a:solidFill>
              </a:rPr>
              <a:t>I/AppletThread(28626): -&gt; 5A 40 83 F4</a:t>
            </a:r>
          </a:p>
          <a:p>
            <a:pPr indent="0" marL="0" rtl="0">
              <a:lnSpc>
                <a:spcPct val="115000"/>
              </a:lnSpc>
              <a:spcBef>
                <a:spcPts val="0"/>
              </a:spcBef>
              <a:spcAft>
                <a:spcPts val="0"/>
              </a:spcAft>
              <a:buNone/>
            </a:pPr>
            <a:r>
              <a:rPr i="1" lang="en-US" sz="1400">
                <a:solidFill>
                  <a:srgbClr val="4D4541"/>
                </a:solidFill>
              </a:rPr>
              <a:t>I/AppletThread(28626): &lt;- 6D 00   </a:t>
            </a:r>
          </a:p>
          <a:p>
            <a:pPr indent="3429000" marL="0" rtl="0">
              <a:lnSpc>
                <a:spcPct val="115000"/>
              </a:lnSpc>
              <a:spcBef>
                <a:spcPts val="0"/>
              </a:spcBef>
              <a:spcAft>
                <a:spcPts val="0"/>
              </a:spcAft>
              <a:buNone/>
            </a:pPr>
            <a:r>
              <a:t/>
            </a:r>
            <a:endParaRPr i="1" sz="1400">
              <a:solidFill>
                <a:srgbClr val="4D4541"/>
              </a:solidFill>
            </a:endParaRPr>
          </a:p>
          <a:p>
            <a:pPr indent="0" lvl="0" marL="0" rtl="0">
              <a:spcBef>
                <a:spcPts val="0"/>
              </a:spcBef>
              <a:buNone/>
            </a:pPr>
            <a:r>
              <a:t/>
            </a:r>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 name="Shape 271"/>
        <p:cNvGrpSpPr/>
        <p:nvPr/>
      </p:nvGrpSpPr>
      <p:grpSpPr>
        <a:xfrm>
          <a:off x="0" y="0"/>
          <a:ext cx="0" cy="0"/>
          <a:chOff x="0" y="0"/>
          <a:chExt cx="0" cy="0"/>
        </a:xfrm>
      </p:grpSpPr>
      <p:sp>
        <p:nvSpPr>
          <p:cNvPr id="272" name="Shape 272"/>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Possibilities for the future</a:t>
            </a:r>
          </a:p>
        </p:txBody>
      </p:sp>
      <p:sp>
        <p:nvSpPr>
          <p:cNvPr id="273" name="Shape 273"/>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marR="0" rtl="0" algn="l">
              <a:lnSpc>
                <a:spcPct val="90000"/>
              </a:lnSpc>
              <a:spcBef>
                <a:spcPts val="0"/>
              </a:spcBef>
              <a:spcAft>
                <a:spcPts val="600"/>
              </a:spcAft>
              <a:buClr>
                <a:schemeClr val="accent5"/>
              </a:buClr>
              <a:buSzPct val="63636"/>
              <a:buFont typeface="Arial"/>
            </a:pPr>
            <a:r>
              <a:rPr lang="en-US"/>
              <a:t>App could store all access conditions in the cloud </a:t>
            </a:r>
          </a:p>
          <a:p>
            <a:pPr indent="-228600" lvl="1" marL="914400" marR="0" rtl="0" algn="l">
              <a:lnSpc>
                <a:spcPct val="90000"/>
              </a:lnSpc>
              <a:spcBef>
                <a:spcPts val="0"/>
              </a:spcBef>
              <a:spcAft>
                <a:spcPts val="600"/>
              </a:spcAft>
            </a:pPr>
            <a:r>
              <a:rPr lang="en-US"/>
              <a:t>enable central management of the building’s physical security in a secured backend</a:t>
            </a:r>
          </a:p>
          <a:p>
            <a:pPr indent="-228600" lvl="1" marL="914400" marR="0" rtl="0" algn="l">
              <a:lnSpc>
                <a:spcPct val="90000"/>
              </a:lnSpc>
              <a:spcBef>
                <a:spcPts val="0"/>
              </a:spcBef>
              <a:spcAft>
                <a:spcPts val="600"/>
              </a:spcAft>
            </a:pPr>
            <a:r>
              <a:rPr lang="en-US"/>
              <a:t>advantage in case someone loses his card (access can be blocked from a central system)</a:t>
            </a:r>
          </a:p>
          <a:p>
            <a:pPr indent="-228600" lvl="1" marL="914400" marR="0" rtl="0" algn="l">
              <a:lnSpc>
                <a:spcPct val="90000"/>
              </a:lnSpc>
              <a:spcBef>
                <a:spcPts val="0"/>
              </a:spcBef>
              <a:spcAft>
                <a:spcPts val="600"/>
              </a:spcAft>
            </a:pPr>
            <a:r>
              <a:rPr lang="en-US"/>
              <a:t>could be good to sell as an add on to existing physical access systems</a:t>
            </a:r>
          </a:p>
          <a:p>
            <a:pPr indent="-228600" lvl="1" marL="914400" marR="0" rtl="0" algn="l">
              <a:lnSpc>
                <a:spcPct val="90000"/>
              </a:lnSpc>
              <a:spcBef>
                <a:spcPts val="0"/>
              </a:spcBef>
              <a:spcAft>
                <a:spcPts val="600"/>
              </a:spcAft>
            </a:pPr>
            <a:r>
              <a:rPr lang="en-US"/>
              <a:t>card keys could be stored in the cloud if response time is fast enough</a:t>
            </a:r>
          </a:p>
          <a:p>
            <a:pPr indent="-228600" lvl="1" marL="914400" marR="0" rtl="0" algn="l">
              <a:lnSpc>
                <a:spcPct val="90000"/>
              </a:lnSpc>
              <a:spcBef>
                <a:spcPts val="0"/>
              </a:spcBef>
              <a:spcAft>
                <a:spcPts val="600"/>
              </a:spcAft>
            </a:pPr>
            <a:r>
              <a:rPr lang="en-US"/>
              <a:t>find a way to install the app on regular devices (without root?)</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 name="Shape 278"/>
        <p:cNvGrpSpPr/>
        <p:nvPr/>
      </p:nvGrpSpPr>
      <p:grpSpPr>
        <a:xfrm>
          <a:off x="0" y="0"/>
          <a:ext cx="0" cy="0"/>
          <a:chOff x="0" y="0"/>
          <a:chExt cx="0" cy="0"/>
        </a:xfrm>
      </p:grpSpPr>
      <p:sp>
        <p:nvSpPr>
          <p:cNvPr id="279" name="Shape 279"/>
          <p:cNvSpPr txBox="1"/>
          <p:nvPr>
            <p:ph type="title"/>
          </p:nvPr>
        </p:nvSpPr>
        <p:spPr>
          <a:xfrm>
            <a:off x="0" y="0"/>
            <a:ext cx="9906000" cy="1001999"/>
          </a:xfrm>
          <a:prstGeom prst="rect">
            <a:avLst/>
          </a:prstGeom>
        </p:spPr>
        <p:txBody>
          <a:bodyPr anchorCtr="0" anchor="ctr" bIns="91425" lIns="91425" rIns="91425" tIns="91425">
            <a:noAutofit/>
          </a:bodyPr>
          <a:lstStyle/>
          <a:p>
            <a:pPr lvl="0" rtl="0">
              <a:spcBef>
                <a:spcPts val="0"/>
              </a:spcBef>
              <a:buNone/>
            </a:pPr>
            <a:r>
              <a:rPr lang="en-US"/>
              <a:t>References</a:t>
            </a:r>
          </a:p>
        </p:txBody>
      </p:sp>
      <p:sp>
        <p:nvSpPr>
          <p:cNvPr id="280" name="Shape 280"/>
          <p:cNvSpPr txBox="1"/>
          <p:nvPr>
            <p:ph idx="1" type="body"/>
          </p:nvPr>
        </p:nvSpPr>
        <p:spPr>
          <a:xfrm>
            <a:off x="323391" y="1494765"/>
            <a:ext cx="9582600" cy="4643699"/>
          </a:xfrm>
          <a:prstGeom prst="rect">
            <a:avLst/>
          </a:prstGeom>
        </p:spPr>
        <p:txBody>
          <a:bodyPr anchorCtr="0" anchor="t" bIns="91425" lIns="91425" rIns="91425" tIns="91425">
            <a:noAutofit/>
          </a:bodyPr>
          <a:lstStyle/>
          <a:p>
            <a:pPr indent="-228600" lvl="0" marL="457200" marR="0" rtl="0" algn="l">
              <a:lnSpc>
                <a:spcPct val="90000"/>
              </a:lnSpc>
              <a:spcBef>
                <a:spcPts val="0"/>
              </a:spcBef>
              <a:spcAft>
                <a:spcPts val="600"/>
              </a:spcAft>
              <a:buClr>
                <a:schemeClr val="accent5"/>
              </a:buClr>
              <a:buSzPct val="100000"/>
              <a:buFont typeface="Arial"/>
            </a:pPr>
            <a:r>
              <a:rPr i="1" lang="en-US" sz="1400">
                <a:solidFill>
                  <a:srgbClr val="4D4541"/>
                </a:solidFill>
              </a:rPr>
              <a:t>Android Hacker’s handbook (Joshua J. Drake, Wiley, 2014)</a:t>
            </a:r>
          </a:p>
          <a:p>
            <a:pPr indent="-228600" lvl="0" marL="457200" marR="0" rtl="0" algn="l">
              <a:lnSpc>
                <a:spcPct val="90000"/>
              </a:lnSpc>
              <a:spcBef>
                <a:spcPts val="0"/>
              </a:spcBef>
              <a:spcAft>
                <a:spcPts val="600"/>
              </a:spcAft>
              <a:buClr>
                <a:schemeClr val="accent5"/>
              </a:buClr>
              <a:buSzPct val="100000"/>
              <a:buFont typeface="Arial"/>
            </a:pPr>
            <a:r>
              <a:rPr i="1" lang="en-US" sz="1400">
                <a:solidFill>
                  <a:srgbClr val="4D4541"/>
                </a:solidFill>
              </a:rPr>
              <a:t>Setting fixed UID for pn544 - </a:t>
            </a:r>
            <a:r>
              <a:rPr i="1" lang="en-US" sz="1400" u="sng">
                <a:solidFill>
                  <a:schemeClr val="hlink"/>
                </a:solidFill>
                <a:hlinkClick r:id="rId3"/>
              </a:rPr>
              <a:t>http://forum.xda-developers.com/nexus-s/development/rd-fixed-uid-host-card-emulation-t1782200/post28991392#post28991392</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MIfare communication example - </a:t>
            </a:r>
            <a:r>
              <a:rPr i="1" lang="en-US" sz="1400" u="sng">
                <a:solidFill>
                  <a:schemeClr val="hlink"/>
                </a:solidFill>
                <a:hlinkClick r:id="rId4"/>
              </a:rPr>
              <a:t>https://ridrix.wordpress.com/2009/09/19/mifare-desfire-communication-example/</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Android HCE framework - </a:t>
            </a:r>
            <a:r>
              <a:rPr i="1" lang="en-US" sz="1400" u="sng">
                <a:solidFill>
                  <a:schemeClr val="hlink"/>
                </a:solidFill>
                <a:hlinkClick r:id="rId5"/>
              </a:rPr>
              <a:t>https://github.com/kevinvalk/android-hce-framework</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desfire-javacard-emulation - </a:t>
            </a:r>
            <a:r>
              <a:rPr i="1" lang="en-US" sz="1400" u="sng">
                <a:solidFill>
                  <a:schemeClr val="hlink"/>
                </a:solidFill>
                <a:hlinkClick r:id="rId6"/>
              </a:rPr>
              <a:t>https://securewww.esat.kuleuven.be/cosic/publications/article-2206.pdf</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Android explorations - </a:t>
            </a:r>
            <a:r>
              <a:rPr i="1" lang="en-US" sz="1400" u="sng">
                <a:solidFill>
                  <a:schemeClr val="hlink"/>
                </a:solidFill>
                <a:hlinkClick r:id="rId7"/>
              </a:rPr>
              <a:t>http://nelenkov.blogspot.be/</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Android host card emulation with ACR-122U - </a:t>
            </a:r>
            <a:r>
              <a:rPr i="1" lang="en-US" sz="1400" u="sng">
                <a:solidFill>
                  <a:schemeClr val="hlink"/>
                </a:solidFill>
                <a:hlinkClick r:id="rId8"/>
              </a:rPr>
              <a:t>http://blog.opendatalab.de/hack/2013/11/07/android-host-card-emulation-with-acr122/</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Host card emulation on AOSP pn544 - </a:t>
            </a:r>
            <a:r>
              <a:rPr i="1" lang="en-US" sz="1400" u="sng">
                <a:solidFill>
                  <a:schemeClr val="hlink"/>
                </a:solidFill>
                <a:hlinkClick r:id="rId9"/>
              </a:rPr>
              <a:t>http://forum.xda-developers.com/showthread.php?t=2573842</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Cyanogenmod PN544 HCE patches - </a:t>
            </a:r>
            <a:r>
              <a:rPr i="1" lang="en-US" sz="1400" u="sng">
                <a:solidFill>
                  <a:schemeClr val="hlink"/>
                </a:solidFill>
                <a:hlinkClick r:id="rId10"/>
              </a:rPr>
              <a:t>https://github.com/jekkos/</a:t>
            </a:r>
          </a:p>
          <a:p>
            <a:pPr indent="-228600" lvl="0" marL="457200" marR="0" rtl="0" algn="l">
              <a:lnSpc>
                <a:spcPct val="90000"/>
              </a:lnSpc>
              <a:spcBef>
                <a:spcPts val="0"/>
              </a:spcBef>
              <a:spcAft>
                <a:spcPts val="600"/>
              </a:spcAft>
              <a:buClr>
                <a:srgbClr val="4D4541"/>
              </a:buClr>
              <a:buSzPct val="100000"/>
            </a:pPr>
            <a:r>
              <a:rPr i="1" lang="en-US" sz="1400">
                <a:solidFill>
                  <a:srgbClr val="4D4541"/>
                </a:solidFill>
              </a:rPr>
              <a:t>Libfreefare Cyanogenmod tag detection patches - </a:t>
            </a:r>
            <a:r>
              <a:rPr i="1" lang="en-US" sz="1400" u="sng">
                <a:solidFill>
                  <a:schemeClr val="hlink"/>
                </a:solidFill>
                <a:hlinkClick r:id="rId11"/>
              </a:rPr>
              <a:t>https://github.com/jekkos/</a:t>
            </a:r>
            <a:r>
              <a:rPr i="1" lang="en-US" sz="1400">
                <a:solidFill>
                  <a:srgbClr val="4D4541"/>
                </a:solidFill>
              </a:rPr>
              <a:t>libfreefare</a:t>
            </a:r>
          </a:p>
          <a:p>
            <a:pPr indent="-228600" lvl="0" marL="457200" marR="0" rtl="0" algn="l">
              <a:lnSpc>
                <a:spcPct val="90000"/>
              </a:lnSpc>
              <a:spcBef>
                <a:spcPts val="0"/>
              </a:spcBef>
              <a:spcAft>
                <a:spcPts val="600"/>
              </a:spcAft>
              <a:buSzPct val="100000"/>
            </a:pPr>
            <a:r>
              <a:rPr i="1" lang="en-US" sz="1400"/>
              <a:t>nfc-tools iso14443-A - http://nfc-tools.org/index.php?title=ISO14443A</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4" name="Shape 644"/>
        <p:cNvGrpSpPr/>
        <p:nvPr/>
      </p:nvGrpSpPr>
      <p:grpSpPr>
        <a:xfrm>
          <a:off x="0" y="0"/>
          <a:ext cx="0" cy="0"/>
          <a:chOff x="0" y="0"/>
          <a:chExt cx="0" cy="0"/>
        </a:xfrm>
      </p:grpSpPr>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Capgemini colors">
      <a:dk1>
        <a:srgbClr val="263147"/>
      </a:dk1>
      <a:lt1>
        <a:srgbClr val="FFFFFF"/>
      </a:lt1>
      <a:dk2>
        <a:srgbClr val="998C85"/>
      </a:dk2>
      <a:lt2>
        <a:srgbClr val="909090"/>
      </a:lt2>
      <a:accent1>
        <a:srgbClr val="FFBC1D"/>
      </a:accent1>
      <a:accent2>
        <a:srgbClr val="E47E1A"/>
      </a:accent2>
      <a:accent3>
        <a:srgbClr val="AC2B37"/>
      </a:accent3>
      <a:accent4>
        <a:srgbClr val="762C7C"/>
      </a:accent4>
      <a:accent5>
        <a:srgbClr val="0098C7"/>
      </a:accent5>
      <a:accent6>
        <a:srgbClr val="B7BE16"/>
      </a:accent6>
      <a:hlink>
        <a:srgbClr val="A2BFAF"/>
      </a:hlink>
      <a:folHlink>
        <a:srgbClr val="AF1C6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Capgemini colors">
      <a:dk1>
        <a:srgbClr val="263147"/>
      </a:dk1>
      <a:lt1>
        <a:srgbClr val="FFFFFF"/>
      </a:lt1>
      <a:dk2>
        <a:srgbClr val="998C85"/>
      </a:dk2>
      <a:lt2>
        <a:srgbClr val="909090"/>
      </a:lt2>
      <a:accent1>
        <a:srgbClr val="FFBC1D"/>
      </a:accent1>
      <a:accent2>
        <a:srgbClr val="E47E1A"/>
      </a:accent2>
      <a:accent3>
        <a:srgbClr val="AC2B37"/>
      </a:accent3>
      <a:accent4>
        <a:srgbClr val="762C7C"/>
      </a:accent4>
      <a:accent5>
        <a:srgbClr val="0098C7"/>
      </a:accent5>
      <a:accent6>
        <a:srgbClr val="B7BE16"/>
      </a:accent6>
      <a:hlink>
        <a:srgbClr val="A2BFAF"/>
      </a:hlink>
      <a:folHlink>
        <a:srgbClr val="AF1C6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